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8288000" cy="10287000"/>
  <p:notesSz cx="6858000" cy="9144000"/>
  <p:embeddedFontLst>
    <p:embeddedFont>
      <p:font typeface="League Spartan" pitchFamily="2" charset="77"/>
      <p:regular r:id="rId22"/>
      <p:bold r:id="rId23"/>
    </p:embeddedFont>
    <p:embeddedFont>
      <p:font typeface="Poppins" pitchFamily="2" charset="77"/>
      <p:regular r:id="rId24"/>
      <p:bold r:id="rId25"/>
      <p:italic r:id="rId26"/>
      <p:boldItalic r:id="rId27"/>
    </p:embeddedFont>
    <p:embeddedFont>
      <p:font typeface="Poppins Bold" pitchFamily="2" charset="77"/>
      <p:regular r:id="rId28"/>
      <p:bold r:id="rId29"/>
    </p:embeddedFont>
    <p:embeddedFont>
      <p:font typeface="Poppins Light" panose="020B060402020202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612" autoAdjust="0"/>
  </p:normalViewPr>
  <p:slideViewPr>
    <p:cSldViewPr>
      <p:cViewPr>
        <p:scale>
          <a:sx n="70" d="100"/>
          <a:sy n="70" d="100"/>
        </p:scale>
        <p:origin x="648" y="136"/>
      </p:cViewPr>
      <p:guideLst>
        <p:guide orient="horz" pos="3096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6054-7B15-3E41-A5F3-4079DD461769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D03E-1085-3D4E-A7DB-C98D002FE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D03E-1085-3D4E-A7DB-C98D002FE3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8D04-DCBF-DD4B-A574-AACB39FF0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564EFD-6322-127B-1279-B70F14A6E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52C82-EE53-FAC5-F039-2D2ED2BB0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6EBCE-EB72-4C6E-DE5E-6DC7D74E3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9D03E-1085-3D4E-A7DB-C98D002FE3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bantuantunai.hasil.gov.my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10" Type="http://schemas.openxmlformats.org/officeDocument/2006/relationships/image" Target="../media/image6.png"/><Relationship Id="rId4" Type="http://schemas.openxmlformats.org/officeDocument/2006/relationships/image" Target="../media/image38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bantuantunai.hasil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bantuantunai.hasil.gov.my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3299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Sumbangan</a:t>
              </a:r>
              <a:r>
                <a:rPr lang="en-US" sz="13299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3299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Tunai</a:t>
              </a:r>
              <a:r>
                <a:rPr lang="en-US" sz="13299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Rahmah (STR)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3BDC565-A5B2-883B-2D8A-135C549A8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32" y="2881989"/>
            <a:ext cx="12532936" cy="61819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8" name="Group 18"/>
          <p:cNvGrpSpPr/>
          <p:nvPr/>
        </p:nvGrpSpPr>
        <p:grpSpPr>
          <a:xfrm>
            <a:off x="3771901" y="3848100"/>
            <a:ext cx="10744199" cy="5043912"/>
            <a:chOff x="0" y="0"/>
            <a:chExt cx="2606766" cy="12118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06766" cy="1211895"/>
            </a:xfrm>
            <a:custGeom>
              <a:avLst/>
              <a:gdLst/>
              <a:ahLst/>
              <a:cxnLst/>
              <a:rect l="l" t="t" r="r" b="b"/>
              <a:pathLst>
                <a:path w="2606766" h="1211895">
                  <a:moveTo>
                    <a:pt x="0" y="0"/>
                  </a:moveTo>
                  <a:lnTo>
                    <a:pt x="2606766" y="0"/>
                  </a:lnTo>
                  <a:lnTo>
                    <a:pt x="2606766" y="1211895"/>
                  </a:lnTo>
                  <a:lnTo>
                    <a:pt x="0" y="12118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2606766" cy="1202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8111719" y="1866731"/>
            <a:ext cx="1032282" cy="198060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Freeform 9"/>
          <p:cNvSpPr/>
          <p:nvPr/>
        </p:nvSpPr>
        <p:spPr>
          <a:xfrm>
            <a:off x="1028700" y="1040784"/>
            <a:ext cx="16197280" cy="737996"/>
          </a:xfrm>
          <a:custGeom>
            <a:avLst/>
            <a:gdLst/>
            <a:ahLst/>
            <a:cxnLst/>
            <a:rect l="l" t="t" r="r" b="b"/>
            <a:pathLst>
              <a:path w="21596373" h="983995">
                <a:moveTo>
                  <a:pt x="0" y="0"/>
                </a:moveTo>
                <a:lnTo>
                  <a:pt x="21596373" y="0"/>
                </a:lnTo>
                <a:lnTo>
                  <a:pt x="21596373" y="983995"/>
                </a:lnTo>
                <a:lnTo>
                  <a:pt x="0" y="9839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896097" y="1181100"/>
            <a:ext cx="16572003" cy="75228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3599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3) Masukkan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semua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butir-butir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maklumat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peribadi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tepat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lengkap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2" name="Freeform 12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DE7B63-B698-0167-38CA-DC633CA8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32" y="2857500"/>
            <a:ext cx="12532936" cy="618270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8305800" y="2366106"/>
            <a:ext cx="381000" cy="30737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9" name="Freeform 9"/>
          <p:cNvSpPr/>
          <p:nvPr/>
        </p:nvSpPr>
        <p:spPr>
          <a:xfrm>
            <a:off x="1062020" y="1028700"/>
            <a:ext cx="16197280" cy="1185671"/>
          </a:xfrm>
          <a:custGeom>
            <a:avLst/>
            <a:gdLst/>
            <a:ahLst/>
            <a:cxnLst/>
            <a:rect l="l" t="t" r="r" b="b"/>
            <a:pathLst>
              <a:path w="21596373" h="1580895">
                <a:moveTo>
                  <a:pt x="0" y="0"/>
                </a:moveTo>
                <a:lnTo>
                  <a:pt x="21596373" y="0"/>
                </a:lnTo>
                <a:lnTo>
                  <a:pt x="21596373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 anchor="t"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20220" y="876300"/>
            <a:ext cx="16529580" cy="14028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4)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‘Sila Cari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Dokumen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’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memilih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dokumen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diperlu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dimuatnaik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5) Tekan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‘Muat Naik’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memuatnaik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dokumen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dipilih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2" name="Freeform 12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6781800" y="5448300"/>
            <a:ext cx="3793057" cy="963540"/>
            <a:chOff x="0" y="0"/>
            <a:chExt cx="998995" cy="25377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98995" cy="253772"/>
            </a:xfrm>
            <a:custGeom>
              <a:avLst/>
              <a:gdLst/>
              <a:ahLst/>
              <a:cxnLst/>
              <a:rect l="l" t="t" r="r" b="b"/>
              <a:pathLst>
                <a:path w="998995" h="253772">
                  <a:moveTo>
                    <a:pt x="0" y="0"/>
                  </a:moveTo>
                  <a:lnTo>
                    <a:pt x="998995" y="0"/>
                  </a:lnTo>
                  <a:lnTo>
                    <a:pt x="998995" y="253772"/>
                  </a:lnTo>
                  <a:lnTo>
                    <a:pt x="0" y="2537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998995" cy="244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7B6386-3177-ABE4-12F4-9ED5F1185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32" y="2856738"/>
            <a:ext cx="12532936" cy="618270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7315200" y="1830450"/>
            <a:ext cx="1828800" cy="2542556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TextBox 10"/>
          <p:cNvSpPr txBox="1"/>
          <p:nvPr/>
        </p:nvSpPr>
        <p:spPr>
          <a:xfrm>
            <a:off x="914400" y="1038417"/>
            <a:ext cx="16459200" cy="75228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Lengkapkan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maklumat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waris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jika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2" name="Freeform 12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733800" y="4381500"/>
            <a:ext cx="10820400" cy="3451998"/>
            <a:chOff x="0" y="0"/>
            <a:chExt cx="2608345" cy="8271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08345" cy="827176"/>
            </a:xfrm>
            <a:custGeom>
              <a:avLst/>
              <a:gdLst/>
              <a:ahLst/>
              <a:cxnLst/>
              <a:rect l="l" t="t" r="r" b="b"/>
              <a:pathLst>
                <a:path w="2608345" h="827176">
                  <a:moveTo>
                    <a:pt x="0" y="0"/>
                  </a:moveTo>
                  <a:lnTo>
                    <a:pt x="2608345" y="0"/>
                  </a:lnTo>
                  <a:lnTo>
                    <a:pt x="2608345" y="827176"/>
                  </a:lnTo>
                  <a:lnTo>
                    <a:pt x="0" y="8271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2608345" cy="817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2A5541-EF2C-2121-9783-9025390AAF5A}"/>
              </a:ext>
            </a:extLst>
          </p:cNvPr>
          <p:cNvSpPr txBox="1"/>
          <p:nvPr/>
        </p:nvSpPr>
        <p:spPr>
          <a:xfrm>
            <a:off x="12384157" y="2206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518A06E-58E7-A9B8-2AB5-6C203D7C8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32" y="2856738"/>
            <a:ext cx="12532936" cy="618270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8111718" y="1828276"/>
            <a:ext cx="1413282" cy="604993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TextBox 10"/>
          <p:cNvSpPr txBox="1"/>
          <p:nvPr/>
        </p:nvSpPr>
        <p:spPr>
          <a:xfrm>
            <a:off x="914400" y="1014413"/>
            <a:ext cx="16459200" cy="75228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Teruskan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’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setelah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semua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maklumat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diisi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lengkap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2" name="Freeform 12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067800" y="7886700"/>
            <a:ext cx="990600" cy="609755"/>
            <a:chOff x="0" y="0"/>
            <a:chExt cx="296575" cy="1605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6575" cy="160594"/>
            </a:xfrm>
            <a:custGeom>
              <a:avLst/>
              <a:gdLst/>
              <a:ahLst/>
              <a:cxnLst/>
              <a:rect l="l" t="t" r="r" b="b"/>
              <a:pathLst>
                <a:path w="296575" h="160594">
                  <a:moveTo>
                    <a:pt x="0" y="0"/>
                  </a:moveTo>
                  <a:lnTo>
                    <a:pt x="296575" y="0"/>
                  </a:lnTo>
                  <a:lnTo>
                    <a:pt x="296575" y="160594"/>
                  </a:lnTo>
                  <a:lnTo>
                    <a:pt x="0" y="1605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296575" cy="151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8F7AC487-342F-6792-AC81-7C62FE5AAE37}"/>
              </a:ext>
            </a:extLst>
          </p:cNvPr>
          <p:cNvSpPr/>
          <p:nvPr/>
        </p:nvSpPr>
        <p:spPr>
          <a:xfrm>
            <a:off x="2877532" y="2881990"/>
            <a:ext cx="12532936" cy="6157458"/>
          </a:xfrm>
          <a:custGeom>
            <a:avLst/>
            <a:gdLst/>
            <a:ahLst/>
            <a:cxnLst/>
            <a:rect l="l" t="t" r="r" b="b"/>
            <a:pathLst>
              <a:path w="12453936" h="6376311">
                <a:moveTo>
                  <a:pt x="0" y="0"/>
                </a:moveTo>
                <a:lnTo>
                  <a:pt x="12453936" y="0"/>
                </a:lnTo>
                <a:lnTo>
                  <a:pt x="12453936" y="6376311"/>
                </a:lnTo>
                <a:lnTo>
                  <a:pt x="0" y="63763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52500" y="952500"/>
            <a:ext cx="16421100" cy="142428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8) Isi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kod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Captcha yang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dipaparkan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Sahkan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Captcha’.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1" name="Freeform 11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5" name="AutoShape 15"/>
          <p:cNvSpPr/>
          <p:nvPr/>
        </p:nvSpPr>
        <p:spPr>
          <a:xfrm>
            <a:off x="6248400" y="2385913"/>
            <a:ext cx="990600" cy="2588199"/>
          </a:xfrm>
          <a:prstGeom prst="line">
            <a:avLst/>
          </a:prstGeom>
          <a:ln w="9525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4953000" y="4982606"/>
            <a:ext cx="4663915" cy="1380094"/>
            <a:chOff x="0" y="0"/>
            <a:chExt cx="1228356" cy="3397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8356" cy="339783"/>
            </a:xfrm>
            <a:custGeom>
              <a:avLst/>
              <a:gdLst/>
              <a:ahLst/>
              <a:cxnLst/>
              <a:rect l="l" t="t" r="r" b="b"/>
              <a:pathLst>
                <a:path w="1228356" h="339783">
                  <a:moveTo>
                    <a:pt x="0" y="0"/>
                  </a:moveTo>
                  <a:lnTo>
                    <a:pt x="1228356" y="0"/>
                  </a:lnTo>
                  <a:lnTo>
                    <a:pt x="1228356" y="339783"/>
                  </a:lnTo>
                  <a:lnTo>
                    <a:pt x="0" y="3397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1228356" cy="330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47EBE631-65BA-01FF-7079-07375A7CD3FB}"/>
              </a:ext>
            </a:extLst>
          </p:cNvPr>
          <p:cNvSpPr/>
          <p:nvPr/>
        </p:nvSpPr>
        <p:spPr>
          <a:xfrm>
            <a:off x="2877533" y="2841542"/>
            <a:ext cx="12532935" cy="6197906"/>
          </a:xfrm>
          <a:custGeom>
            <a:avLst/>
            <a:gdLst/>
            <a:ahLst/>
            <a:cxnLst/>
            <a:rect l="l" t="t" r="r" b="b"/>
            <a:pathLst>
              <a:path w="12532935" h="6416758">
                <a:moveTo>
                  <a:pt x="0" y="0"/>
                </a:moveTo>
                <a:lnTo>
                  <a:pt x="12532935" y="0"/>
                </a:lnTo>
                <a:lnTo>
                  <a:pt x="12532935" y="6416758"/>
                </a:lnTo>
                <a:lnTo>
                  <a:pt x="0" y="6416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90160" y="3840249"/>
            <a:ext cx="320040" cy="320040"/>
            <a:chOff x="0" y="0"/>
            <a:chExt cx="408844" cy="3225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08813" cy="322580"/>
            </a:xfrm>
            <a:custGeom>
              <a:avLst/>
              <a:gdLst/>
              <a:ahLst/>
              <a:cxnLst/>
              <a:rect l="l" t="t" r="r" b="b"/>
              <a:pathLst>
                <a:path w="408813" h="322580">
                  <a:moveTo>
                    <a:pt x="28575" y="0"/>
                  </a:moveTo>
                  <a:lnTo>
                    <a:pt x="380238" y="0"/>
                  </a:lnTo>
                  <a:cubicBezTo>
                    <a:pt x="395986" y="0"/>
                    <a:pt x="408813" y="12827"/>
                    <a:pt x="408813" y="28575"/>
                  </a:cubicBezTo>
                  <a:lnTo>
                    <a:pt x="408813" y="294005"/>
                  </a:lnTo>
                  <a:cubicBezTo>
                    <a:pt x="408813" y="309753"/>
                    <a:pt x="395986" y="322580"/>
                    <a:pt x="380238" y="322580"/>
                  </a:cubicBezTo>
                  <a:lnTo>
                    <a:pt x="28575" y="322580"/>
                  </a:lnTo>
                  <a:cubicBezTo>
                    <a:pt x="12827" y="322580"/>
                    <a:pt x="0" y="309753"/>
                    <a:pt x="0" y="29400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moveTo>
                    <a:pt x="28575" y="57150"/>
                  </a:moveTo>
                  <a:lnTo>
                    <a:pt x="28575" y="28575"/>
                  </a:lnTo>
                  <a:lnTo>
                    <a:pt x="57150" y="28575"/>
                  </a:lnTo>
                  <a:lnTo>
                    <a:pt x="57150" y="294005"/>
                  </a:lnTo>
                  <a:lnTo>
                    <a:pt x="28575" y="294005"/>
                  </a:lnTo>
                  <a:lnTo>
                    <a:pt x="28575" y="265430"/>
                  </a:lnTo>
                  <a:lnTo>
                    <a:pt x="380238" y="265430"/>
                  </a:lnTo>
                  <a:lnTo>
                    <a:pt x="380238" y="294005"/>
                  </a:lnTo>
                  <a:lnTo>
                    <a:pt x="351663" y="294005"/>
                  </a:lnTo>
                  <a:lnTo>
                    <a:pt x="351663" y="28575"/>
                  </a:lnTo>
                  <a:lnTo>
                    <a:pt x="380238" y="28575"/>
                  </a:lnTo>
                  <a:lnTo>
                    <a:pt x="380238" y="57150"/>
                  </a:lnTo>
                  <a:lnTo>
                    <a:pt x="28575" y="57150"/>
                  </a:lnTo>
                  <a:close/>
                </a:path>
              </a:pathLst>
            </a:custGeom>
            <a:solidFill>
              <a:srgbClr val="FF0000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3657601" y="1851949"/>
            <a:ext cx="1432560" cy="1988300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TextBox 12"/>
          <p:cNvSpPr txBox="1"/>
          <p:nvPr/>
        </p:nvSpPr>
        <p:spPr>
          <a:xfrm>
            <a:off x="914400" y="1014413"/>
            <a:ext cx="16459200" cy="83753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kotak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pengesahan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4" name="Freeform 14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17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8" name="Freeform 18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E5FF8B90-9771-A4E7-B25A-A52093CF2E34}"/>
              </a:ext>
            </a:extLst>
          </p:cNvPr>
          <p:cNvSpPr/>
          <p:nvPr/>
        </p:nvSpPr>
        <p:spPr>
          <a:xfrm>
            <a:off x="2877533" y="2821939"/>
            <a:ext cx="12532935" cy="6217509"/>
          </a:xfrm>
          <a:custGeom>
            <a:avLst/>
            <a:gdLst/>
            <a:ahLst/>
            <a:cxnLst/>
            <a:rect l="l" t="t" r="r" b="b"/>
            <a:pathLst>
              <a:path w="12532935" h="6436361">
                <a:moveTo>
                  <a:pt x="0" y="0"/>
                </a:moveTo>
                <a:lnTo>
                  <a:pt x="12532935" y="0"/>
                </a:lnTo>
                <a:lnTo>
                  <a:pt x="12532935" y="6436361"/>
                </a:lnTo>
                <a:lnTo>
                  <a:pt x="0" y="6436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5486400" y="2474767"/>
            <a:ext cx="3157471" cy="3171053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TextBox 10"/>
          <p:cNvSpPr txBox="1"/>
          <p:nvPr/>
        </p:nvSpPr>
        <p:spPr>
          <a:xfrm>
            <a:off x="914400" y="1008638"/>
            <a:ext cx="16459200" cy="144509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11)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</a:t>
            </a:r>
            <a:r>
              <a:rPr lang="en-US" sz="2999" spc="2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Hantar</a:t>
            </a: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’.</a:t>
            </a:r>
          </a:p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Permohonan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STR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selesai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2" name="Freeform 12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43871" y="5654315"/>
            <a:ext cx="881129" cy="555985"/>
            <a:chOff x="0" y="0"/>
            <a:chExt cx="232067" cy="1464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2067" cy="146432"/>
            </a:xfrm>
            <a:custGeom>
              <a:avLst/>
              <a:gdLst/>
              <a:ahLst/>
              <a:cxnLst/>
              <a:rect l="l" t="t" r="r" b="b"/>
              <a:pathLst>
                <a:path w="232067" h="146432">
                  <a:moveTo>
                    <a:pt x="0" y="0"/>
                  </a:moveTo>
                  <a:lnTo>
                    <a:pt x="232067" y="0"/>
                  </a:lnTo>
                  <a:lnTo>
                    <a:pt x="232067" y="146432"/>
                  </a:lnTo>
                  <a:lnTo>
                    <a:pt x="0" y="1464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232067" cy="136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3" name="Freeform 13" descr="Daily calendar with solid fill"/>
          <p:cNvSpPr/>
          <p:nvPr/>
        </p:nvSpPr>
        <p:spPr>
          <a:xfrm>
            <a:off x="8738998" y="2944218"/>
            <a:ext cx="1437282" cy="1437282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9511" b="-65251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28700" y="4382744"/>
            <a:ext cx="16230600" cy="47993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b="1" spc="32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Permohonan</a:t>
            </a:r>
            <a:r>
              <a:rPr lang="en-US" sz="3599" b="1" spc="32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Baharu:</a:t>
            </a:r>
          </a:p>
          <a:p>
            <a:pPr algn="ctr">
              <a:lnSpc>
                <a:spcPts val="7199"/>
              </a:lnSpc>
            </a:pPr>
            <a:r>
              <a:rPr lang="en-US" sz="3599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Sehingga</a:t>
            </a:r>
            <a:r>
              <a:rPr lang="en-US" sz="3599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tarikh</a:t>
            </a:r>
            <a:r>
              <a:rPr lang="en-US" sz="3599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tertentu</a:t>
            </a:r>
            <a:r>
              <a:rPr lang="en-US" sz="3599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3599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Rujuk</a:t>
            </a:r>
            <a:r>
              <a:rPr lang="en-US" sz="3599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laman</a:t>
            </a:r>
            <a:r>
              <a:rPr lang="en-US" sz="3599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web </a:t>
            </a:r>
            <a:r>
              <a:rPr lang="en-US" sz="3599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rasmi</a:t>
            </a:r>
            <a:r>
              <a:rPr lang="en-US" sz="3599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ctr">
              <a:lnSpc>
                <a:spcPts val="3887"/>
              </a:lnSpc>
            </a:pPr>
            <a:endParaRPr lang="en-US" sz="3599" b="1" spc="33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887"/>
              </a:lnSpc>
            </a:pPr>
            <a:r>
              <a:rPr lang="en-US" sz="3599" b="1" spc="3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Fasa</a:t>
            </a:r>
            <a:r>
              <a:rPr lang="en-US" sz="3599" b="1" spc="3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99" b="1" spc="33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Pembayaran</a:t>
            </a:r>
            <a:r>
              <a:rPr lang="en-US" sz="3599" b="1" spc="33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  <a:endParaRPr lang="en-US" sz="3599" b="1" spc="33" dirty="0">
              <a:solidFill>
                <a:srgbClr val="000000"/>
              </a:solidFill>
              <a:latin typeface="Poppins"/>
              <a:ea typeface="Poppins Bold"/>
              <a:cs typeface="Poppins"/>
              <a:sym typeface="Poppins"/>
            </a:endParaRPr>
          </a:p>
          <a:p>
            <a:pPr algn="ctr">
              <a:lnSpc>
                <a:spcPts val="3887"/>
              </a:lnSpc>
            </a:pPr>
            <a:r>
              <a:rPr lang="en-US" sz="3599" b="1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Fasa</a:t>
            </a:r>
            <a:r>
              <a:rPr lang="en-US" sz="3599" b="1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1: 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22 Januari 2025</a:t>
            </a:r>
          </a:p>
          <a:p>
            <a:pPr algn="ctr">
              <a:lnSpc>
                <a:spcPts val="3887"/>
              </a:lnSpc>
            </a:pPr>
            <a:r>
              <a:rPr lang="en-US" sz="3599" b="1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Fasa</a:t>
            </a:r>
            <a:r>
              <a:rPr lang="en-US" sz="3599" b="1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2: 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24 Mac 2025</a:t>
            </a:r>
          </a:p>
          <a:p>
            <a:pPr algn="ctr">
              <a:lnSpc>
                <a:spcPts val="3887"/>
              </a:lnSpc>
            </a:pPr>
            <a:r>
              <a:rPr lang="en-US" sz="3599" b="1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Fasa</a:t>
            </a:r>
            <a:r>
              <a:rPr lang="en-US" sz="3599" b="1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 &amp; 4: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dikemaskini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(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Rujuk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laman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sesawang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rasmi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STR)</a:t>
            </a:r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174" t="-30727" r="-45575" b="-60663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29C0E-C281-A432-414E-1C25A955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C9C37D-B155-AD0C-F04B-86A50F9904D1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A5A219-711B-F3D1-85A9-9916E20EF090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2C4BC43-E6B4-2D2B-D6BA-3C4938E42C21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EF4B57C-1D61-C345-31DA-A6CE4DBFFB3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B53D4CB-B1D6-F3D4-3375-D7D5A3085B0C}"/>
              </a:ext>
            </a:extLst>
          </p:cNvPr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21E3E95-17A3-2270-5C86-3434BECCB1C1}"/>
                </a:ext>
              </a:extLst>
            </p:cNvPr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47FFE53-85A3-83D0-1F3C-1DC6C5B7E487}"/>
                </a:ext>
              </a:extLst>
            </p:cNvPr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8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Maklumat </a:t>
              </a:r>
              <a:r>
                <a:rPr lang="en-US" sz="88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Lanjut</a:t>
              </a:r>
              <a:r>
                <a:rPr lang="en-US" sz="88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&amp; </a:t>
              </a:r>
              <a:r>
                <a:rPr lang="en-US" sz="88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Bantuan</a:t>
              </a:r>
              <a:endParaRPr lang="en-US" sz="88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5CD5B34-872E-8827-0C4B-697E3A011AD4}"/>
              </a:ext>
            </a:extLst>
          </p:cNvPr>
          <p:cNvSpPr txBox="1"/>
          <p:nvPr/>
        </p:nvSpPr>
        <p:spPr>
          <a:xfrm>
            <a:off x="751725" y="3593777"/>
            <a:ext cx="16230600" cy="38307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7199"/>
              </a:lnSpc>
            </a:pPr>
            <a:r>
              <a:rPr lang="en-US" sz="3599" b="1" spc="-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Maklumat </a:t>
            </a:r>
            <a:r>
              <a:rPr lang="en-US" sz="3599" b="1" spc="-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Lanjut</a:t>
            </a:r>
            <a:r>
              <a:rPr lang="en-US" sz="3599" b="1" spc="-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dan </a:t>
            </a:r>
            <a:r>
              <a:rPr lang="en-US" sz="3599" b="1" spc="-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Bantuan</a:t>
            </a:r>
            <a:r>
              <a:rPr lang="en-US" sz="3599" b="1" spc="-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ctr">
              <a:lnSpc>
                <a:spcPts val="7199"/>
              </a:lnSpc>
            </a:pP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Portal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rasmi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STR MADANI dan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talian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hotline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HASiL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7199"/>
              </a:lnSpc>
            </a:pP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03 8882 4565</a:t>
            </a:r>
          </a:p>
          <a:p>
            <a:pPr algn="ctr">
              <a:lnSpc>
                <a:spcPts val="7199"/>
              </a:lnSpc>
            </a:pPr>
            <a:r>
              <a:rPr lang="en-US" sz="3599" u="sng" spc="33" dirty="0">
                <a:solidFill>
                  <a:srgbClr val="2998E3"/>
                </a:solidFill>
                <a:latin typeface="Poppins"/>
                <a:ea typeface="Poppins"/>
                <a:cs typeface="Poppins"/>
                <a:sym typeface="Poppins"/>
                <a:hlinkClick r:id="rId3" tooltip="https://bantuantunai.hasil.gov.my/"/>
              </a:rPr>
              <a:t>https://bantuantunai.hasil.gov.my/</a:t>
            </a:r>
            <a:endParaRPr lang="en-US" sz="3599" spc="3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Freeform 12" descr="Speaker phone with solid fill">
            <a:extLst>
              <a:ext uri="{FF2B5EF4-FFF2-40B4-BE49-F238E27FC236}">
                <a16:creationId xmlns:a16="http://schemas.microsoft.com/office/drawing/2014/main" id="{27F0E254-8B5F-FB8F-D2A1-8E9128FE914A}"/>
              </a:ext>
            </a:extLst>
          </p:cNvPr>
          <p:cNvSpPr/>
          <p:nvPr/>
        </p:nvSpPr>
        <p:spPr>
          <a:xfrm>
            <a:off x="6276600" y="55245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FD5B2C5-6CBE-E74A-4288-2B0B572226B3}"/>
              </a:ext>
            </a:extLst>
          </p:cNvPr>
          <p:cNvSpPr/>
          <p:nvPr/>
        </p:nvSpPr>
        <p:spPr>
          <a:xfrm>
            <a:off x="3657600" y="65151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45225BB4-802F-EEB6-6CA9-6D711F79FC3C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4828DAD-5F2D-204B-ACC5-A66E41715C1D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3748FA1-1D18-3355-C3AE-150E2C33DAB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439578CE-99D7-9895-69F9-EEF4D8E049E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432C2CF7-28A2-DA15-5617-F8C3F80E56E2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2538D245-6E71-7DFA-F7EF-9119A78B790F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29511" b="-65251"/>
            </a:stretch>
          </a:blipFill>
        </p:spPr>
      </p:sp>
      <p:sp>
        <p:nvSpPr>
          <p:cNvPr id="24" name="Freeform 24" descr="A blue and black sign  Description automatically generated">
            <a:extLst>
              <a:ext uri="{FF2B5EF4-FFF2-40B4-BE49-F238E27FC236}">
                <a16:creationId xmlns:a16="http://schemas.microsoft.com/office/drawing/2014/main" id="{42216188-3215-BE5F-CD8F-54211BEF7395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3174" t="-30727" r="-45575" b="-60663"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49959D4-66AC-DEB8-48AC-7FB8613F5EB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989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699" y="2992065"/>
            <a:ext cx="16230600" cy="3317899"/>
          </a:xfrm>
          <a:custGeom>
            <a:avLst/>
            <a:gdLst/>
            <a:ahLst/>
            <a:cxnLst/>
            <a:rect l="l" t="t" r="r" b="b"/>
            <a:pathLst>
              <a:path w="21640800" h="4423865">
                <a:moveTo>
                  <a:pt x="0" y="0"/>
                </a:moveTo>
                <a:lnTo>
                  <a:pt x="21640800" y="0"/>
                </a:lnTo>
                <a:lnTo>
                  <a:pt x="21640800" y="4423865"/>
                </a:lnTo>
                <a:lnTo>
                  <a:pt x="0" y="442386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028699" y="2999209"/>
            <a:ext cx="16230600" cy="278756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651507" lvl="1" indent="-325754" algn="l">
              <a:lnSpc>
                <a:spcPts val="3887"/>
              </a:lnSpc>
              <a:buFont typeface="Arial"/>
              <a:buChar char="•"/>
            </a:pP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 MADANI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langkah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proaktif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kerajaan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membantu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rakyat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mengatasi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cabaran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ekonomi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51507" lvl="1" indent="-325754" algn="l">
              <a:lnSpc>
                <a:spcPts val="3887"/>
              </a:lnSpc>
            </a:pPr>
            <a:endParaRPr lang="en-US" sz="3599" spc="3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51507" lvl="1" indent="-325754" algn="l">
              <a:lnSpc>
                <a:spcPts val="3887"/>
              </a:lnSpc>
              <a:buFont typeface="Arial"/>
              <a:buChar char="•"/>
            </a:pP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Sila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rujuk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portal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rasmi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mySTR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3599" u="sng" spc="33" dirty="0">
                <a:solidFill>
                  <a:srgbClr val="2998E3"/>
                </a:solidFill>
                <a:latin typeface="Poppins"/>
                <a:ea typeface="Poppins"/>
                <a:cs typeface="Poppins"/>
                <a:sym typeface="Poppins"/>
                <a:hlinkClick r:id="rId2" tooltip="https://bantuantunai.hasil.gov.my/"/>
              </a:rPr>
              <a:t>https://bantuantunai.hasil.gov.my/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bagi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mengelak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sebarang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599" spc="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penipuan</a:t>
            </a:r>
            <a:r>
              <a: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887"/>
              </a:lnSpc>
            </a:pPr>
            <a:endParaRPr lang="en-US" sz="3599" spc="3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699" y="3123081"/>
            <a:ext cx="16230600" cy="5795467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1028699" y="3130225"/>
            <a:ext cx="16230601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ialah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bantuan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kewangan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tunai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kerajaan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Malaysia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melalui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Kementerian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Kewangan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golongan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berpendapatan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rendah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bagi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meringankan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kos sara </a:t>
            </a:r>
            <a:r>
              <a:rPr lang="en-US" sz="4000" spc="4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hidup</a:t>
            </a:r>
            <a:r>
              <a:rPr lang="en-US" sz="4000" spc="4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5184"/>
              </a:lnSpc>
            </a:pPr>
            <a:endParaRPr lang="en-US" sz="4000" spc="4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68680" lvl="1" indent="-434340" algn="l">
              <a:lnSpc>
                <a:spcPts val="5184"/>
              </a:lnSpc>
              <a:buFont typeface="Arial"/>
              <a:buChar char="•"/>
            </a:pP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Dikelola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oleh Lembaga Hasil Dalam Negeri,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layak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perlu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mendaftar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akaun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MySTR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untuk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menerima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spc="4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maklumat</a:t>
            </a:r>
            <a:r>
              <a:rPr lang="en-US" sz="4000" spc="4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program.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070580" y="7171597"/>
            <a:ext cx="2086703" cy="2086703"/>
          </a:xfrm>
          <a:custGeom>
            <a:avLst/>
            <a:gdLst/>
            <a:ahLst/>
            <a:cxnLst/>
            <a:rect l="l" t="t" r="r" b="b"/>
            <a:pathLst>
              <a:path w="2086703" h="2086703">
                <a:moveTo>
                  <a:pt x="0" y="0"/>
                </a:moveTo>
                <a:lnTo>
                  <a:pt x="2086703" y="0"/>
                </a:lnTo>
                <a:lnTo>
                  <a:pt x="2086703" y="2086703"/>
                </a:lnTo>
                <a:lnTo>
                  <a:pt x="0" y="20867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076998" y="3101021"/>
            <a:ext cx="14198565" cy="1682496"/>
            <a:chOff x="0" y="0"/>
            <a:chExt cx="18931420" cy="2243329"/>
          </a:xfrm>
        </p:grpSpPr>
        <p:sp>
          <p:nvSpPr>
            <p:cNvPr id="11" name="Freeform 11"/>
            <p:cNvSpPr/>
            <p:nvPr/>
          </p:nvSpPr>
          <p:spPr>
            <a:xfrm>
              <a:off x="17195" y="18302"/>
              <a:ext cx="18897066" cy="2206782"/>
            </a:xfrm>
            <a:custGeom>
              <a:avLst/>
              <a:gdLst/>
              <a:ahLst/>
              <a:cxnLst/>
              <a:rect l="l" t="t" r="r" b="b"/>
              <a:pathLst>
                <a:path w="18897066" h="2206782">
                  <a:moveTo>
                    <a:pt x="0" y="367797"/>
                  </a:moveTo>
                  <a:cubicBezTo>
                    <a:pt x="0" y="164718"/>
                    <a:pt x="156960" y="0"/>
                    <a:pt x="350649" y="0"/>
                  </a:cubicBezTo>
                  <a:lnTo>
                    <a:pt x="18546418" y="0"/>
                  </a:lnTo>
                  <a:cubicBezTo>
                    <a:pt x="18740105" y="0"/>
                    <a:pt x="18897066" y="164718"/>
                    <a:pt x="18897066" y="367797"/>
                  </a:cubicBezTo>
                  <a:lnTo>
                    <a:pt x="18897066" y="1838985"/>
                  </a:lnTo>
                  <a:cubicBezTo>
                    <a:pt x="18897066" y="2042064"/>
                    <a:pt x="18740105" y="2206782"/>
                    <a:pt x="18546418" y="2206782"/>
                  </a:cubicBezTo>
                  <a:lnTo>
                    <a:pt x="350649" y="2206782"/>
                  </a:lnTo>
                  <a:cubicBezTo>
                    <a:pt x="156960" y="2206782"/>
                    <a:pt x="0" y="2042064"/>
                    <a:pt x="0" y="18389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931454" cy="2243379"/>
            </a:xfrm>
            <a:custGeom>
              <a:avLst/>
              <a:gdLst/>
              <a:ahLst/>
              <a:cxnLst/>
              <a:rect l="l" t="t" r="r" b="b"/>
              <a:pathLst>
                <a:path w="18931454" h="2243379">
                  <a:moveTo>
                    <a:pt x="0" y="386099"/>
                  </a:moveTo>
                  <a:cubicBezTo>
                    <a:pt x="0" y="172624"/>
                    <a:pt x="164938" y="0"/>
                    <a:pt x="367844" y="0"/>
                  </a:cubicBezTo>
                  <a:lnTo>
                    <a:pt x="18563613" y="0"/>
                  </a:lnTo>
                  <a:lnTo>
                    <a:pt x="18563613" y="18302"/>
                  </a:lnTo>
                  <a:lnTo>
                    <a:pt x="18563613" y="0"/>
                  </a:lnTo>
                  <a:cubicBezTo>
                    <a:pt x="18766518" y="0"/>
                    <a:pt x="18931454" y="172624"/>
                    <a:pt x="18931454" y="386099"/>
                  </a:cubicBezTo>
                  <a:lnTo>
                    <a:pt x="18914261" y="386099"/>
                  </a:lnTo>
                  <a:lnTo>
                    <a:pt x="18931454" y="386099"/>
                  </a:lnTo>
                  <a:lnTo>
                    <a:pt x="18931454" y="1857287"/>
                  </a:lnTo>
                  <a:lnTo>
                    <a:pt x="18914261" y="1857287"/>
                  </a:lnTo>
                  <a:lnTo>
                    <a:pt x="18931454" y="1857287"/>
                  </a:lnTo>
                  <a:cubicBezTo>
                    <a:pt x="18931454" y="2070762"/>
                    <a:pt x="18766518" y="2243379"/>
                    <a:pt x="18563613" y="2243379"/>
                  </a:cubicBezTo>
                  <a:lnTo>
                    <a:pt x="18563613" y="2225084"/>
                  </a:lnTo>
                  <a:lnTo>
                    <a:pt x="18563613" y="2243379"/>
                  </a:lnTo>
                  <a:lnTo>
                    <a:pt x="367844" y="2243379"/>
                  </a:lnTo>
                  <a:lnTo>
                    <a:pt x="367844" y="2225084"/>
                  </a:lnTo>
                  <a:lnTo>
                    <a:pt x="367844" y="2243379"/>
                  </a:lnTo>
                  <a:cubicBezTo>
                    <a:pt x="164938" y="2243379"/>
                    <a:pt x="0" y="2070762"/>
                    <a:pt x="0" y="1857287"/>
                  </a:cubicBezTo>
                  <a:lnTo>
                    <a:pt x="0" y="386099"/>
                  </a:lnTo>
                  <a:lnTo>
                    <a:pt x="17195" y="386099"/>
                  </a:lnTo>
                  <a:lnTo>
                    <a:pt x="0" y="386099"/>
                  </a:lnTo>
                  <a:moveTo>
                    <a:pt x="34391" y="386099"/>
                  </a:moveTo>
                  <a:lnTo>
                    <a:pt x="34391" y="1857287"/>
                  </a:lnTo>
                  <a:lnTo>
                    <a:pt x="17195" y="1857287"/>
                  </a:lnTo>
                  <a:lnTo>
                    <a:pt x="34391" y="1857287"/>
                  </a:lnTo>
                  <a:cubicBezTo>
                    <a:pt x="34391" y="2050117"/>
                    <a:pt x="183509" y="2206782"/>
                    <a:pt x="367844" y="2206782"/>
                  </a:cubicBezTo>
                  <a:lnTo>
                    <a:pt x="18563613" y="2206782"/>
                  </a:lnTo>
                  <a:cubicBezTo>
                    <a:pt x="18747947" y="2206782"/>
                    <a:pt x="18897065" y="2050117"/>
                    <a:pt x="18897065" y="1857287"/>
                  </a:cubicBezTo>
                  <a:lnTo>
                    <a:pt x="18897065" y="386099"/>
                  </a:lnTo>
                  <a:cubicBezTo>
                    <a:pt x="18897065" y="193269"/>
                    <a:pt x="18747947" y="36604"/>
                    <a:pt x="18563613" y="36604"/>
                  </a:cubicBezTo>
                  <a:lnTo>
                    <a:pt x="367844" y="36604"/>
                  </a:lnTo>
                  <a:lnTo>
                    <a:pt x="367844" y="18302"/>
                  </a:lnTo>
                  <a:lnTo>
                    <a:pt x="367844" y="36604"/>
                  </a:lnTo>
                  <a:cubicBezTo>
                    <a:pt x="183509" y="36604"/>
                    <a:pt x="34391" y="193269"/>
                    <a:pt x="34391" y="3860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931420" cy="2290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Memberikan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bantuan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kewangan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kepada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golongan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sasar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untuk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meringankan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beban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kos sara </a:t>
              </a:r>
              <a:r>
                <a:rPr lang="en-US" sz="4000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hidup</a:t>
              </a:r>
              <a:r>
                <a:rPr lang="en-US" sz="4000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3073630" y="5169569"/>
            <a:ext cx="14172800" cy="1654286"/>
          </a:xfrm>
          <a:custGeom>
            <a:avLst/>
            <a:gdLst/>
            <a:ahLst/>
            <a:cxnLst/>
            <a:rect l="l" t="t" r="r" b="b"/>
            <a:pathLst>
              <a:path w="18897067" h="2205715">
                <a:moveTo>
                  <a:pt x="0" y="367644"/>
                </a:moveTo>
                <a:cubicBezTo>
                  <a:pt x="0" y="164619"/>
                  <a:pt x="152558" y="0"/>
                  <a:pt x="340882" y="0"/>
                </a:cubicBezTo>
                <a:lnTo>
                  <a:pt x="18556186" y="0"/>
                </a:lnTo>
                <a:cubicBezTo>
                  <a:pt x="18744511" y="0"/>
                  <a:pt x="18897068" y="164619"/>
                  <a:pt x="18897068" y="367644"/>
                </a:cubicBezTo>
                <a:lnTo>
                  <a:pt x="18897068" y="1838070"/>
                </a:lnTo>
                <a:cubicBezTo>
                  <a:pt x="18897068" y="2041095"/>
                  <a:pt x="18744511" y="2205714"/>
                  <a:pt x="18556186" y="2205714"/>
                </a:cubicBezTo>
                <a:lnTo>
                  <a:pt x="340882" y="2205714"/>
                </a:lnTo>
                <a:cubicBezTo>
                  <a:pt x="152558" y="2205714"/>
                  <a:pt x="0" y="2041095"/>
                  <a:pt x="0" y="183807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Freeform 16"/>
          <p:cNvSpPr/>
          <p:nvPr/>
        </p:nvSpPr>
        <p:spPr>
          <a:xfrm>
            <a:off x="3060734" y="5155449"/>
            <a:ext cx="14198591" cy="1682521"/>
          </a:xfrm>
          <a:custGeom>
            <a:avLst/>
            <a:gdLst/>
            <a:ahLst/>
            <a:cxnLst/>
            <a:rect l="l" t="t" r="r" b="b"/>
            <a:pathLst>
              <a:path w="18931455" h="2243362">
                <a:moveTo>
                  <a:pt x="0" y="386471"/>
                </a:moveTo>
                <a:cubicBezTo>
                  <a:pt x="0" y="172752"/>
                  <a:pt x="160536" y="0"/>
                  <a:pt x="358077" y="0"/>
                </a:cubicBezTo>
                <a:lnTo>
                  <a:pt x="18573381" y="0"/>
                </a:lnTo>
                <a:lnTo>
                  <a:pt x="18573381" y="18827"/>
                </a:lnTo>
                <a:lnTo>
                  <a:pt x="18573381" y="0"/>
                </a:lnTo>
                <a:cubicBezTo>
                  <a:pt x="18770921" y="0"/>
                  <a:pt x="18931455" y="172752"/>
                  <a:pt x="18931455" y="386471"/>
                </a:cubicBezTo>
                <a:lnTo>
                  <a:pt x="18914263" y="386471"/>
                </a:lnTo>
                <a:lnTo>
                  <a:pt x="18931455" y="386471"/>
                </a:lnTo>
                <a:lnTo>
                  <a:pt x="18931455" y="1856897"/>
                </a:lnTo>
                <a:lnTo>
                  <a:pt x="18914263" y="1856897"/>
                </a:lnTo>
                <a:lnTo>
                  <a:pt x="18931455" y="1856897"/>
                </a:lnTo>
                <a:cubicBezTo>
                  <a:pt x="18931455" y="2070616"/>
                  <a:pt x="18770921" y="2243362"/>
                  <a:pt x="18573381" y="2243362"/>
                </a:cubicBezTo>
                <a:lnTo>
                  <a:pt x="18573381" y="2224541"/>
                </a:lnTo>
                <a:lnTo>
                  <a:pt x="18573381" y="2243362"/>
                </a:lnTo>
                <a:lnTo>
                  <a:pt x="358077" y="2243362"/>
                </a:lnTo>
                <a:lnTo>
                  <a:pt x="358077" y="2224541"/>
                </a:lnTo>
                <a:lnTo>
                  <a:pt x="358077" y="2243362"/>
                </a:lnTo>
                <a:cubicBezTo>
                  <a:pt x="160536" y="2243362"/>
                  <a:pt x="0" y="2070616"/>
                  <a:pt x="0" y="1856897"/>
                </a:cubicBezTo>
                <a:lnTo>
                  <a:pt x="0" y="386471"/>
                </a:lnTo>
                <a:lnTo>
                  <a:pt x="17195" y="386471"/>
                </a:lnTo>
                <a:lnTo>
                  <a:pt x="0" y="386471"/>
                </a:lnTo>
                <a:moveTo>
                  <a:pt x="34391" y="386471"/>
                </a:moveTo>
                <a:lnTo>
                  <a:pt x="34391" y="1856897"/>
                </a:lnTo>
                <a:lnTo>
                  <a:pt x="17195" y="1856897"/>
                </a:lnTo>
                <a:lnTo>
                  <a:pt x="34391" y="1856897"/>
                </a:lnTo>
                <a:cubicBezTo>
                  <a:pt x="34391" y="2049229"/>
                  <a:pt x="179107" y="2205715"/>
                  <a:pt x="358077" y="2205715"/>
                </a:cubicBezTo>
                <a:lnTo>
                  <a:pt x="18573381" y="2205715"/>
                </a:lnTo>
                <a:cubicBezTo>
                  <a:pt x="18752350" y="2205715"/>
                  <a:pt x="18897067" y="2049229"/>
                  <a:pt x="18897067" y="1856897"/>
                </a:cubicBezTo>
                <a:lnTo>
                  <a:pt x="18897067" y="386471"/>
                </a:lnTo>
                <a:cubicBezTo>
                  <a:pt x="18897067" y="194139"/>
                  <a:pt x="18752350" y="37653"/>
                  <a:pt x="18573381" y="37653"/>
                </a:cubicBezTo>
                <a:lnTo>
                  <a:pt x="358077" y="37653"/>
                </a:lnTo>
                <a:lnTo>
                  <a:pt x="358077" y="18827"/>
                </a:lnTo>
                <a:lnTo>
                  <a:pt x="358077" y="37653"/>
                </a:lnTo>
                <a:cubicBezTo>
                  <a:pt x="179107" y="37653"/>
                  <a:pt x="34391" y="194139"/>
                  <a:pt x="34391" y="386471"/>
                </a:cubicBezTo>
                <a:close/>
              </a:path>
            </a:pathLst>
          </a:custGeom>
          <a:solidFill>
            <a:srgbClr val="000000"/>
          </a:solidFill>
        </p:spPr>
      </p:sp>
      <p:sp>
        <p:nvSpPr>
          <p:cNvPr id="17" name="TextBox 17"/>
          <p:cNvSpPr txBox="1"/>
          <p:nvPr/>
        </p:nvSpPr>
        <p:spPr>
          <a:xfrm>
            <a:off x="3276600" y="5140718"/>
            <a:ext cx="13705725" cy="16825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4800"/>
              </a:lnSpc>
              <a:spcBef>
                <a:spcPct val="0"/>
              </a:spcBef>
            </a:pPr>
            <a:r>
              <a:rPr lang="en-US" sz="4000" u="none" strike="noStrike" spc="3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Meningkatkan</a:t>
            </a:r>
            <a:r>
              <a:rPr lang="en-US" sz="4000" u="none" strike="noStrike" spc="3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u="none" strike="noStrike" spc="3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kesejahteraan</a:t>
            </a:r>
            <a:r>
              <a:rPr lang="en-US" sz="4000" u="none" strike="noStrike" spc="3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rakyat </a:t>
            </a:r>
            <a:r>
              <a:rPr lang="en-US" sz="4000" u="none" strike="noStrike" spc="3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melalui</a:t>
            </a:r>
            <a:r>
              <a:rPr lang="en-US" sz="4000" u="none" strike="noStrike" spc="3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u="none" strike="noStrike" spc="3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sokongan</a:t>
            </a:r>
            <a:r>
              <a:rPr lang="en-US" sz="4000" u="none" strike="noStrike" spc="3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u="none" strike="noStrike" spc="3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kewangan</a:t>
            </a:r>
            <a:r>
              <a:rPr lang="en-US" sz="4000" u="none" strike="noStrike" spc="3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4000" u="none" strike="noStrike" spc="3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berterusan</a:t>
            </a:r>
            <a:r>
              <a:rPr lang="en-US" sz="4000" u="none" strike="noStrike" spc="3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060734" y="7152089"/>
            <a:ext cx="14198565" cy="1759001"/>
            <a:chOff x="0" y="0"/>
            <a:chExt cx="18931420" cy="2345334"/>
          </a:xfrm>
        </p:grpSpPr>
        <p:sp>
          <p:nvSpPr>
            <p:cNvPr id="19" name="Freeform 19"/>
            <p:cNvSpPr/>
            <p:nvPr/>
          </p:nvSpPr>
          <p:spPr>
            <a:xfrm>
              <a:off x="17195" y="19683"/>
              <a:ext cx="18897067" cy="2306010"/>
            </a:xfrm>
            <a:custGeom>
              <a:avLst/>
              <a:gdLst/>
              <a:ahLst/>
              <a:cxnLst/>
              <a:rect l="l" t="t" r="r" b="b"/>
              <a:pathLst>
                <a:path w="18897067" h="2306010">
                  <a:moveTo>
                    <a:pt x="0" y="384361"/>
                  </a:moveTo>
                  <a:cubicBezTo>
                    <a:pt x="0" y="172104"/>
                    <a:pt x="152558" y="0"/>
                    <a:pt x="340882" y="0"/>
                  </a:cubicBezTo>
                  <a:lnTo>
                    <a:pt x="18556186" y="0"/>
                  </a:lnTo>
                  <a:cubicBezTo>
                    <a:pt x="18744511" y="0"/>
                    <a:pt x="18897068" y="172104"/>
                    <a:pt x="18897068" y="384361"/>
                  </a:cubicBezTo>
                  <a:lnTo>
                    <a:pt x="18897068" y="1921649"/>
                  </a:lnTo>
                  <a:cubicBezTo>
                    <a:pt x="18897068" y="2133905"/>
                    <a:pt x="18744511" y="2306010"/>
                    <a:pt x="18556186" y="2306010"/>
                  </a:cubicBezTo>
                  <a:lnTo>
                    <a:pt x="340882" y="2306010"/>
                  </a:lnTo>
                  <a:cubicBezTo>
                    <a:pt x="152558" y="2306010"/>
                    <a:pt x="0" y="2133905"/>
                    <a:pt x="0" y="19216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8931455" cy="2345367"/>
            </a:xfrm>
            <a:custGeom>
              <a:avLst/>
              <a:gdLst/>
              <a:ahLst/>
              <a:cxnLst/>
              <a:rect l="l" t="t" r="r" b="b"/>
              <a:pathLst>
                <a:path w="18931455" h="2345367">
                  <a:moveTo>
                    <a:pt x="0" y="404044"/>
                  </a:moveTo>
                  <a:cubicBezTo>
                    <a:pt x="0" y="180607"/>
                    <a:pt x="160536" y="0"/>
                    <a:pt x="358077" y="0"/>
                  </a:cubicBezTo>
                  <a:lnTo>
                    <a:pt x="18573381" y="0"/>
                  </a:lnTo>
                  <a:lnTo>
                    <a:pt x="18573381" y="19683"/>
                  </a:lnTo>
                  <a:lnTo>
                    <a:pt x="18573381" y="0"/>
                  </a:lnTo>
                  <a:cubicBezTo>
                    <a:pt x="18770921" y="0"/>
                    <a:pt x="18931455" y="180607"/>
                    <a:pt x="18931455" y="404044"/>
                  </a:cubicBezTo>
                  <a:lnTo>
                    <a:pt x="18914263" y="404044"/>
                  </a:lnTo>
                  <a:lnTo>
                    <a:pt x="18931455" y="404044"/>
                  </a:lnTo>
                  <a:lnTo>
                    <a:pt x="18931455" y="1941332"/>
                  </a:lnTo>
                  <a:lnTo>
                    <a:pt x="18914263" y="1941332"/>
                  </a:lnTo>
                  <a:lnTo>
                    <a:pt x="18931455" y="1941332"/>
                  </a:lnTo>
                  <a:cubicBezTo>
                    <a:pt x="18931455" y="2164768"/>
                    <a:pt x="18770921" y="2345367"/>
                    <a:pt x="18573381" y="2345367"/>
                  </a:cubicBezTo>
                  <a:lnTo>
                    <a:pt x="18573381" y="2325693"/>
                  </a:lnTo>
                  <a:lnTo>
                    <a:pt x="18573381" y="2345367"/>
                  </a:lnTo>
                  <a:lnTo>
                    <a:pt x="358077" y="2345367"/>
                  </a:lnTo>
                  <a:lnTo>
                    <a:pt x="358077" y="2325693"/>
                  </a:lnTo>
                  <a:lnTo>
                    <a:pt x="358077" y="2345367"/>
                  </a:lnTo>
                  <a:cubicBezTo>
                    <a:pt x="160536" y="2345367"/>
                    <a:pt x="0" y="2164768"/>
                    <a:pt x="0" y="1941332"/>
                  </a:cubicBezTo>
                  <a:lnTo>
                    <a:pt x="0" y="404044"/>
                  </a:lnTo>
                  <a:lnTo>
                    <a:pt x="17195" y="404044"/>
                  </a:lnTo>
                  <a:lnTo>
                    <a:pt x="0" y="404044"/>
                  </a:lnTo>
                  <a:moveTo>
                    <a:pt x="34391" y="404044"/>
                  </a:moveTo>
                  <a:lnTo>
                    <a:pt x="34391" y="1941332"/>
                  </a:lnTo>
                  <a:lnTo>
                    <a:pt x="17195" y="1941332"/>
                  </a:lnTo>
                  <a:lnTo>
                    <a:pt x="34391" y="1941332"/>
                  </a:lnTo>
                  <a:cubicBezTo>
                    <a:pt x="34391" y="2142409"/>
                    <a:pt x="179107" y="2306010"/>
                    <a:pt x="358077" y="2306010"/>
                  </a:cubicBezTo>
                  <a:lnTo>
                    <a:pt x="18573381" y="2306010"/>
                  </a:lnTo>
                  <a:cubicBezTo>
                    <a:pt x="18752350" y="2306010"/>
                    <a:pt x="18897067" y="2142409"/>
                    <a:pt x="18897067" y="1941332"/>
                  </a:cubicBezTo>
                  <a:lnTo>
                    <a:pt x="18897067" y="404044"/>
                  </a:lnTo>
                  <a:cubicBezTo>
                    <a:pt x="18897067" y="202967"/>
                    <a:pt x="18752350" y="39365"/>
                    <a:pt x="18573381" y="39365"/>
                  </a:cubicBezTo>
                  <a:lnTo>
                    <a:pt x="358077" y="39365"/>
                  </a:lnTo>
                  <a:lnTo>
                    <a:pt x="358077" y="19683"/>
                  </a:lnTo>
                  <a:lnTo>
                    <a:pt x="358077" y="39365"/>
                  </a:lnTo>
                  <a:cubicBezTo>
                    <a:pt x="179107" y="39365"/>
                    <a:pt x="34391" y="202967"/>
                    <a:pt x="34391" y="404044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8931420" cy="23929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Memastikan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tiada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golongan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yang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tercicir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dalam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menerima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bantuan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000" u="none" strike="noStrike" spc="37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kerajaan</a:t>
              </a:r>
              <a:r>
                <a:rPr lang="en-US" sz="4000" u="none" strike="noStrike" spc="37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28699" y="3101021"/>
            <a:ext cx="1682496" cy="1682496"/>
          </a:xfrm>
          <a:custGeom>
            <a:avLst/>
            <a:gdLst/>
            <a:ahLst/>
            <a:cxnLst/>
            <a:rect l="l" t="t" r="r" b="b"/>
            <a:pathLst>
              <a:path w="1682496" h="1682496">
                <a:moveTo>
                  <a:pt x="0" y="0"/>
                </a:moveTo>
                <a:lnTo>
                  <a:pt x="1682497" y="0"/>
                </a:lnTo>
                <a:lnTo>
                  <a:pt x="1682497" y="1682497"/>
                </a:lnTo>
                <a:lnTo>
                  <a:pt x="0" y="1682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87192" y="7152089"/>
            <a:ext cx="1565511" cy="1759001"/>
          </a:xfrm>
          <a:custGeom>
            <a:avLst/>
            <a:gdLst/>
            <a:ahLst/>
            <a:cxnLst/>
            <a:rect l="l" t="t" r="r" b="b"/>
            <a:pathLst>
              <a:path w="1565511" h="1759001">
                <a:moveTo>
                  <a:pt x="0" y="0"/>
                </a:moveTo>
                <a:lnTo>
                  <a:pt x="1565511" y="0"/>
                </a:lnTo>
                <a:lnTo>
                  <a:pt x="1565511" y="1759001"/>
                </a:lnTo>
                <a:lnTo>
                  <a:pt x="0" y="1759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flipH="1">
            <a:off x="1057060" y="5155449"/>
            <a:ext cx="1625775" cy="1685468"/>
          </a:xfrm>
          <a:custGeom>
            <a:avLst/>
            <a:gdLst/>
            <a:ahLst/>
            <a:cxnLst/>
            <a:rect l="l" t="t" r="r" b="b"/>
            <a:pathLst>
              <a:path w="1625775" h="1685468">
                <a:moveTo>
                  <a:pt x="1625775" y="0"/>
                </a:moveTo>
                <a:lnTo>
                  <a:pt x="0" y="0"/>
                </a:lnTo>
                <a:lnTo>
                  <a:pt x="0" y="1685469"/>
                </a:lnTo>
                <a:lnTo>
                  <a:pt x="1625775" y="1685469"/>
                </a:lnTo>
                <a:lnTo>
                  <a:pt x="162577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 Penerima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699" y="5276850"/>
            <a:ext cx="5002050" cy="3862633"/>
          </a:xfrm>
          <a:custGeom>
            <a:avLst/>
            <a:gdLst/>
            <a:ahLst/>
            <a:cxnLst/>
            <a:rect l="l" t="t" r="r" b="b"/>
            <a:pathLst>
              <a:path w="6669399" h="5150178">
                <a:moveTo>
                  <a:pt x="17193" y="0"/>
                </a:moveTo>
                <a:lnTo>
                  <a:pt x="6652207" y="0"/>
                </a:lnTo>
                <a:cubicBezTo>
                  <a:pt x="6661698" y="0"/>
                  <a:pt x="6669399" y="7066"/>
                  <a:pt x="6669399" y="15771"/>
                </a:cubicBezTo>
                <a:lnTo>
                  <a:pt x="6669399" y="5134406"/>
                </a:lnTo>
                <a:cubicBezTo>
                  <a:pt x="6669399" y="5143112"/>
                  <a:pt x="6661698" y="5150178"/>
                  <a:pt x="6652207" y="5150178"/>
                </a:cubicBezTo>
                <a:lnTo>
                  <a:pt x="17193" y="5150178"/>
                </a:lnTo>
                <a:cubicBezTo>
                  <a:pt x="7703" y="5150178"/>
                  <a:pt x="0" y="5143112"/>
                  <a:pt x="0" y="5134406"/>
                </a:cubicBezTo>
                <a:lnTo>
                  <a:pt x="0" y="15771"/>
                </a:lnTo>
                <a:cubicBezTo>
                  <a:pt x="0" y="7066"/>
                  <a:pt x="7703" y="0"/>
                  <a:pt x="17193" y="0"/>
                </a:cubicBezTo>
                <a:moveTo>
                  <a:pt x="17193" y="31543"/>
                </a:moveTo>
                <a:lnTo>
                  <a:pt x="17193" y="15771"/>
                </a:lnTo>
                <a:lnTo>
                  <a:pt x="34387" y="15771"/>
                </a:lnTo>
                <a:lnTo>
                  <a:pt x="34387" y="5134406"/>
                </a:lnTo>
                <a:lnTo>
                  <a:pt x="17193" y="5134406"/>
                </a:lnTo>
                <a:lnTo>
                  <a:pt x="17193" y="5118635"/>
                </a:lnTo>
                <a:lnTo>
                  <a:pt x="6652207" y="5118635"/>
                </a:lnTo>
                <a:lnTo>
                  <a:pt x="6652207" y="5134406"/>
                </a:lnTo>
                <a:lnTo>
                  <a:pt x="6635014" y="5134406"/>
                </a:lnTo>
                <a:lnTo>
                  <a:pt x="6635014" y="15771"/>
                </a:lnTo>
                <a:lnTo>
                  <a:pt x="6652207" y="15771"/>
                </a:lnTo>
                <a:lnTo>
                  <a:pt x="6652207" y="31543"/>
                </a:lnTo>
                <a:lnTo>
                  <a:pt x="17193" y="31543"/>
                </a:lnTo>
                <a:close/>
              </a:path>
            </a:pathLst>
          </a:custGeom>
          <a:solidFill>
            <a:srgbClr val="002B4F"/>
          </a:solidFill>
        </p:spPr>
      </p:sp>
      <p:sp>
        <p:nvSpPr>
          <p:cNvPr id="15" name="TextBox 15"/>
          <p:cNvSpPr txBox="1"/>
          <p:nvPr/>
        </p:nvSpPr>
        <p:spPr>
          <a:xfrm>
            <a:off x="1069534" y="5310431"/>
            <a:ext cx="4920367" cy="3789641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3960"/>
              </a:lnSpc>
            </a:pPr>
            <a:r>
              <a:rPr lang="en-US" sz="3200" b="1" spc="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Isi </a:t>
            </a:r>
            <a:r>
              <a:rPr lang="en-US" sz="3200" b="1" spc="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Rumah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ctr">
              <a:lnSpc>
                <a:spcPts val="3960"/>
              </a:lnSpc>
            </a:pPr>
            <a:endParaRPr lang="en-US" sz="3300" spc="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960"/>
              </a:lnSpc>
            </a:pP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Keluarga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tertentu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layak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menerima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bantuan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berdasarkan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bilangan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tanggungan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ctr">
              <a:lnSpc>
                <a:spcPts val="3960"/>
              </a:lnSpc>
            </a:pPr>
            <a:endParaRPr lang="en-US" sz="3300" spc="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6642979" y="5276850"/>
            <a:ext cx="5002049" cy="3862633"/>
          </a:xfrm>
          <a:custGeom>
            <a:avLst/>
            <a:gdLst/>
            <a:ahLst/>
            <a:cxnLst/>
            <a:rect l="l" t="t" r="r" b="b"/>
            <a:pathLst>
              <a:path w="6669398" h="5150178">
                <a:moveTo>
                  <a:pt x="17193" y="0"/>
                </a:moveTo>
                <a:lnTo>
                  <a:pt x="6652206" y="0"/>
                </a:lnTo>
                <a:cubicBezTo>
                  <a:pt x="6661696" y="0"/>
                  <a:pt x="6669398" y="7066"/>
                  <a:pt x="6669398" y="15771"/>
                </a:cubicBezTo>
                <a:lnTo>
                  <a:pt x="6669398" y="5134406"/>
                </a:lnTo>
                <a:cubicBezTo>
                  <a:pt x="6669398" y="5143112"/>
                  <a:pt x="6661696" y="5150178"/>
                  <a:pt x="6652206" y="5150178"/>
                </a:cubicBezTo>
                <a:lnTo>
                  <a:pt x="17193" y="5150178"/>
                </a:lnTo>
                <a:cubicBezTo>
                  <a:pt x="7703" y="5150178"/>
                  <a:pt x="0" y="5143112"/>
                  <a:pt x="0" y="5134406"/>
                </a:cubicBezTo>
                <a:lnTo>
                  <a:pt x="0" y="15771"/>
                </a:lnTo>
                <a:cubicBezTo>
                  <a:pt x="0" y="7066"/>
                  <a:pt x="7703" y="0"/>
                  <a:pt x="17193" y="0"/>
                </a:cubicBezTo>
                <a:moveTo>
                  <a:pt x="17193" y="31543"/>
                </a:moveTo>
                <a:lnTo>
                  <a:pt x="17193" y="15771"/>
                </a:lnTo>
                <a:lnTo>
                  <a:pt x="34387" y="15771"/>
                </a:lnTo>
                <a:lnTo>
                  <a:pt x="34387" y="5134406"/>
                </a:lnTo>
                <a:lnTo>
                  <a:pt x="17193" y="5134406"/>
                </a:lnTo>
                <a:lnTo>
                  <a:pt x="17193" y="5118635"/>
                </a:lnTo>
                <a:lnTo>
                  <a:pt x="6652206" y="5118635"/>
                </a:lnTo>
                <a:lnTo>
                  <a:pt x="6652206" y="5134406"/>
                </a:lnTo>
                <a:lnTo>
                  <a:pt x="6635012" y="5134406"/>
                </a:lnTo>
                <a:lnTo>
                  <a:pt x="6635012" y="15771"/>
                </a:lnTo>
                <a:lnTo>
                  <a:pt x="6652206" y="15771"/>
                </a:lnTo>
                <a:lnTo>
                  <a:pt x="6652206" y="31543"/>
                </a:lnTo>
                <a:lnTo>
                  <a:pt x="17193" y="31543"/>
                </a:lnTo>
                <a:close/>
              </a:path>
            </a:pathLst>
          </a:custGeom>
          <a:solidFill>
            <a:srgbClr val="002B4F"/>
          </a:solidFill>
        </p:spPr>
      </p:sp>
      <p:sp>
        <p:nvSpPr>
          <p:cNvPr id="18" name="TextBox 18"/>
          <p:cNvSpPr txBox="1"/>
          <p:nvPr/>
        </p:nvSpPr>
        <p:spPr>
          <a:xfrm>
            <a:off x="6642979" y="5326331"/>
            <a:ext cx="5002040" cy="376366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3960"/>
              </a:lnSpc>
            </a:pPr>
            <a:r>
              <a:rPr lang="en-US" sz="3200" b="1" spc="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Warga Emas </a:t>
            </a:r>
            <a:r>
              <a:rPr lang="en-US" sz="3200" b="1" spc="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Tiada</a:t>
            </a:r>
            <a:r>
              <a:rPr lang="en-US" sz="3200" b="1" spc="30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00" b="1" spc="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Pasangan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ctr">
              <a:lnSpc>
                <a:spcPts val="3960"/>
              </a:lnSpc>
            </a:pPr>
            <a:endParaRPr lang="en-US" sz="3300" spc="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960"/>
              </a:lnSpc>
            </a:pP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berusia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60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atas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tidak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mempunyai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pasangan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257260" y="5276850"/>
            <a:ext cx="5002049" cy="3862633"/>
          </a:xfrm>
          <a:custGeom>
            <a:avLst/>
            <a:gdLst/>
            <a:ahLst/>
            <a:cxnLst/>
            <a:rect l="l" t="t" r="r" b="b"/>
            <a:pathLst>
              <a:path w="6669398" h="5150178">
                <a:moveTo>
                  <a:pt x="17193" y="0"/>
                </a:moveTo>
                <a:lnTo>
                  <a:pt x="6652206" y="0"/>
                </a:lnTo>
                <a:cubicBezTo>
                  <a:pt x="6661696" y="0"/>
                  <a:pt x="6669398" y="7066"/>
                  <a:pt x="6669398" y="15771"/>
                </a:cubicBezTo>
                <a:lnTo>
                  <a:pt x="6669398" y="5134406"/>
                </a:lnTo>
                <a:cubicBezTo>
                  <a:pt x="6669398" y="5143112"/>
                  <a:pt x="6661696" y="5150178"/>
                  <a:pt x="6652206" y="5150178"/>
                </a:cubicBezTo>
                <a:lnTo>
                  <a:pt x="17193" y="5150178"/>
                </a:lnTo>
                <a:cubicBezTo>
                  <a:pt x="7703" y="5150178"/>
                  <a:pt x="0" y="5143112"/>
                  <a:pt x="0" y="5134406"/>
                </a:cubicBezTo>
                <a:lnTo>
                  <a:pt x="0" y="15771"/>
                </a:lnTo>
                <a:cubicBezTo>
                  <a:pt x="0" y="7066"/>
                  <a:pt x="7703" y="0"/>
                  <a:pt x="17193" y="0"/>
                </a:cubicBezTo>
                <a:moveTo>
                  <a:pt x="17193" y="31543"/>
                </a:moveTo>
                <a:lnTo>
                  <a:pt x="17193" y="15771"/>
                </a:lnTo>
                <a:lnTo>
                  <a:pt x="34387" y="15771"/>
                </a:lnTo>
                <a:lnTo>
                  <a:pt x="34387" y="5134406"/>
                </a:lnTo>
                <a:lnTo>
                  <a:pt x="17193" y="5134406"/>
                </a:lnTo>
                <a:lnTo>
                  <a:pt x="17193" y="5118635"/>
                </a:lnTo>
                <a:lnTo>
                  <a:pt x="6652206" y="5118635"/>
                </a:lnTo>
                <a:lnTo>
                  <a:pt x="6652206" y="5134406"/>
                </a:lnTo>
                <a:lnTo>
                  <a:pt x="6635012" y="5134406"/>
                </a:lnTo>
                <a:lnTo>
                  <a:pt x="6635012" y="15771"/>
                </a:lnTo>
                <a:lnTo>
                  <a:pt x="6652206" y="15771"/>
                </a:lnTo>
                <a:lnTo>
                  <a:pt x="6652206" y="31543"/>
                </a:lnTo>
                <a:lnTo>
                  <a:pt x="17193" y="31543"/>
                </a:lnTo>
                <a:close/>
              </a:path>
            </a:pathLst>
          </a:custGeom>
          <a:solidFill>
            <a:srgbClr val="002B4F"/>
          </a:solidFill>
        </p:spPr>
      </p:sp>
      <p:sp>
        <p:nvSpPr>
          <p:cNvPr id="21" name="TextBox 21"/>
          <p:cNvSpPr txBox="1"/>
          <p:nvPr/>
        </p:nvSpPr>
        <p:spPr>
          <a:xfrm>
            <a:off x="12338930" y="5326331"/>
            <a:ext cx="4838699" cy="3763669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3960"/>
              </a:lnSpc>
            </a:pPr>
            <a:r>
              <a:rPr lang="en-US" sz="3200" b="1" spc="3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Bujang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</a:p>
          <a:p>
            <a:pPr algn="ctr">
              <a:lnSpc>
                <a:spcPts val="3960"/>
              </a:lnSpc>
            </a:pPr>
            <a:endParaRPr lang="en-US" sz="3200" spc="3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960"/>
              </a:lnSpc>
            </a:pP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bujang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berusia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21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hingga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59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spc="3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tertentu</a:t>
            </a:r>
            <a:r>
              <a:rPr lang="en-US" sz="3200" spc="3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A01538-A748-4F8D-6690-99A1E7CC08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18" y="3044790"/>
            <a:ext cx="1893600" cy="1893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87394C-D699-BC01-C680-C1E0C85039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99" y="3048990"/>
            <a:ext cx="1893600" cy="1893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940D0F-A399-CD53-E396-5F4F5149FD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80" y="3044790"/>
            <a:ext cx="1893600" cy="189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Syarat Kelayakan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56199" y="2770130"/>
            <a:ext cx="13851179" cy="1904619"/>
          </a:xfrm>
          <a:custGeom>
            <a:avLst/>
            <a:gdLst/>
            <a:ahLst/>
            <a:cxnLst/>
            <a:rect l="l" t="t" r="r" b="b"/>
            <a:pathLst>
              <a:path w="18468238" h="2539492">
                <a:moveTo>
                  <a:pt x="0" y="423291"/>
                </a:moveTo>
                <a:cubicBezTo>
                  <a:pt x="0" y="189484"/>
                  <a:pt x="230084" y="0"/>
                  <a:pt x="513723" y="0"/>
                </a:cubicBezTo>
                <a:lnTo>
                  <a:pt x="17954515" y="0"/>
                </a:lnTo>
                <a:cubicBezTo>
                  <a:pt x="18238305" y="0"/>
                  <a:pt x="18468238" y="189484"/>
                  <a:pt x="18468238" y="423291"/>
                </a:cubicBezTo>
                <a:lnTo>
                  <a:pt x="18468238" y="2116201"/>
                </a:lnTo>
                <a:cubicBezTo>
                  <a:pt x="18468238" y="2350008"/>
                  <a:pt x="18238153" y="2539492"/>
                  <a:pt x="17954515" y="2539492"/>
                </a:cubicBezTo>
                <a:lnTo>
                  <a:pt x="513723" y="2539492"/>
                </a:lnTo>
                <a:cubicBezTo>
                  <a:pt x="229932" y="2539492"/>
                  <a:pt x="0" y="2350008"/>
                  <a:pt x="0" y="2116201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Freeform 12"/>
          <p:cNvSpPr/>
          <p:nvPr/>
        </p:nvSpPr>
        <p:spPr>
          <a:xfrm>
            <a:off x="1041895" y="2758224"/>
            <a:ext cx="13879787" cy="1928432"/>
          </a:xfrm>
          <a:custGeom>
            <a:avLst/>
            <a:gdLst/>
            <a:ahLst/>
            <a:cxnLst/>
            <a:rect l="l" t="t" r="r" b="b"/>
            <a:pathLst>
              <a:path w="18506382" h="2571242">
                <a:moveTo>
                  <a:pt x="0" y="439166"/>
                </a:moveTo>
                <a:cubicBezTo>
                  <a:pt x="0" y="196469"/>
                  <a:pt x="238781" y="0"/>
                  <a:pt x="532795" y="0"/>
                </a:cubicBezTo>
                <a:lnTo>
                  <a:pt x="17973587" y="0"/>
                </a:lnTo>
                <a:lnTo>
                  <a:pt x="17973587" y="15875"/>
                </a:lnTo>
                <a:lnTo>
                  <a:pt x="17973587" y="0"/>
                </a:lnTo>
                <a:cubicBezTo>
                  <a:pt x="18267753" y="0"/>
                  <a:pt x="18506382" y="196469"/>
                  <a:pt x="18506382" y="439166"/>
                </a:cubicBezTo>
                <a:lnTo>
                  <a:pt x="18487310" y="439166"/>
                </a:lnTo>
                <a:lnTo>
                  <a:pt x="18506382" y="439166"/>
                </a:lnTo>
                <a:lnTo>
                  <a:pt x="18506382" y="2132076"/>
                </a:lnTo>
                <a:lnTo>
                  <a:pt x="18487310" y="2132076"/>
                </a:lnTo>
                <a:lnTo>
                  <a:pt x="18506382" y="2132076"/>
                </a:lnTo>
                <a:cubicBezTo>
                  <a:pt x="18506382" y="2374773"/>
                  <a:pt x="18267601" y="2571242"/>
                  <a:pt x="17973587" y="2571242"/>
                </a:cubicBezTo>
                <a:lnTo>
                  <a:pt x="17973587" y="2555240"/>
                </a:lnTo>
                <a:lnTo>
                  <a:pt x="17973587" y="2571115"/>
                </a:lnTo>
                <a:lnTo>
                  <a:pt x="532795" y="2571115"/>
                </a:lnTo>
                <a:lnTo>
                  <a:pt x="532795" y="2555240"/>
                </a:lnTo>
                <a:lnTo>
                  <a:pt x="532795" y="2571115"/>
                </a:lnTo>
                <a:cubicBezTo>
                  <a:pt x="238781" y="2571115"/>
                  <a:pt x="0" y="2374646"/>
                  <a:pt x="0" y="2132076"/>
                </a:cubicBezTo>
                <a:lnTo>
                  <a:pt x="0" y="439166"/>
                </a:lnTo>
                <a:lnTo>
                  <a:pt x="19072" y="439166"/>
                </a:lnTo>
                <a:lnTo>
                  <a:pt x="0" y="439166"/>
                </a:lnTo>
                <a:moveTo>
                  <a:pt x="38144" y="439166"/>
                </a:moveTo>
                <a:lnTo>
                  <a:pt x="38144" y="2132076"/>
                </a:lnTo>
                <a:lnTo>
                  <a:pt x="19072" y="2132076"/>
                </a:lnTo>
                <a:lnTo>
                  <a:pt x="38144" y="2132076"/>
                </a:lnTo>
                <a:cubicBezTo>
                  <a:pt x="38144" y="2356866"/>
                  <a:pt x="259379" y="2539492"/>
                  <a:pt x="532795" y="2539492"/>
                </a:cubicBezTo>
                <a:lnTo>
                  <a:pt x="17973587" y="2539492"/>
                </a:lnTo>
                <a:cubicBezTo>
                  <a:pt x="18247004" y="2539492"/>
                  <a:pt x="18468239" y="2356993"/>
                  <a:pt x="18468239" y="2132076"/>
                </a:cubicBezTo>
                <a:lnTo>
                  <a:pt x="18468239" y="439166"/>
                </a:lnTo>
                <a:cubicBezTo>
                  <a:pt x="18468239" y="214376"/>
                  <a:pt x="18247004" y="31750"/>
                  <a:pt x="17973587" y="31750"/>
                </a:cubicBezTo>
                <a:lnTo>
                  <a:pt x="532795" y="31750"/>
                </a:lnTo>
                <a:lnTo>
                  <a:pt x="532795" y="15875"/>
                </a:lnTo>
                <a:lnTo>
                  <a:pt x="532795" y="31750"/>
                </a:lnTo>
                <a:cubicBezTo>
                  <a:pt x="259379" y="31750"/>
                  <a:pt x="38144" y="214249"/>
                  <a:pt x="38144" y="439166"/>
                </a:cubicBezTo>
                <a:close/>
              </a:path>
            </a:pathLst>
          </a:custGeom>
          <a:solidFill>
            <a:srgbClr val="000000"/>
          </a:solidFill>
        </p:spPr>
      </p:sp>
      <p:sp>
        <p:nvSpPr>
          <p:cNvPr id="13" name="TextBox 13"/>
          <p:cNvSpPr txBox="1"/>
          <p:nvPr/>
        </p:nvSpPr>
        <p:spPr>
          <a:xfrm>
            <a:off x="1380622" y="2770940"/>
            <a:ext cx="13202332" cy="19030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520"/>
              </a:lnSpc>
            </a:pPr>
            <a:r>
              <a:rPr lang="en-US" sz="2100" b="1" spc="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Isi Rumah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Pasangan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berkahwin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Ibu/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bapa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tunggal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balu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janda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duda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layak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menepati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syarat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RM5,000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bawah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33501" y="4803869"/>
            <a:ext cx="13873852" cy="1904619"/>
          </a:xfrm>
          <a:custGeom>
            <a:avLst/>
            <a:gdLst/>
            <a:ahLst/>
            <a:cxnLst/>
            <a:rect l="l" t="t" r="r" b="b"/>
            <a:pathLst>
              <a:path w="18498470" h="2539492">
                <a:moveTo>
                  <a:pt x="0" y="423291"/>
                </a:moveTo>
                <a:cubicBezTo>
                  <a:pt x="0" y="189484"/>
                  <a:pt x="230461" y="0"/>
                  <a:pt x="514564" y="0"/>
                </a:cubicBezTo>
                <a:lnTo>
                  <a:pt x="17983907" y="0"/>
                </a:lnTo>
                <a:cubicBezTo>
                  <a:pt x="18268162" y="0"/>
                  <a:pt x="18498471" y="189484"/>
                  <a:pt x="18498471" y="423291"/>
                </a:cubicBezTo>
                <a:lnTo>
                  <a:pt x="18498471" y="2116201"/>
                </a:lnTo>
                <a:cubicBezTo>
                  <a:pt x="18498471" y="2350008"/>
                  <a:pt x="18268009" y="2539492"/>
                  <a:pt x="17983907" y="2539492"/>
                </a:cubicBezTo>
                <a:lnTo>
                  <a:pt x="514564" y="2539492"/>
                </a:lnTo>
                <a:cubicBezTo>
                  <a:pt x="230308" y="2539492"/>
                  <a:pt x="0" y="2350008"/>
                  <a:pt x="0" y="2116201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Freeform 16"/>
          <p:cNvSpPr/>
          <p:nvPr/>
        </p:nvSpPr>
        <p:spPr>
          <a:xfrm>
            <a:off x="1019174" y="4781826"/>
            <a:ext cx="13902508" cy="1928432"/>
          </a:xfrm>
          <a:custGeom>
            <a:avLst/>
            <a:gdLst/>
            <a:ahLst/>
            <a:cxnLst/>
            <a:rect l="l" t="t" r="r" b="b"/>
            <a:pathLst>
              <a:path w="18536678" h="2571242">
                <a:moveTo>
                  <a:pt x="0" y="439166"/>
                </a:moveTo>
                <a:cubicBezTo>
                  <a:pt x="0" y="196469"/>
                  <a:pt x="239172" y="0"/>
                  <a:pt x="533667" y="0"/>
                </a:cubicBezTo>
                <a:lnTo>
                  <a:pt x="18003010" y="0"/>
                </a:lnTo>
                <a:lnTo>
                  <a:pt x="18003010" y="15875"/>
                </a:lnTo>
                <a:lnTo>
                  <a:pt x="18003010" y="0"/>
                </a:lnTo>
                <a:cubicBezTo>
                  <a:pt x="18297658" y="0"/>
                  <a:pt x="18536678" y="196469"/>
                  <a:pt x="18536678" y="439166"/>
                </a:cubicBezTo>
                <a:lnTo>
                  <a:pt x="18517574" y="439166"/>
                </a:lnTo>
                <a:lnTo>
                  <a:pt x="18536678" y="439166"/>
                </a:lnTo>
                <a:lnTo>
                  <a:pt x="18536678" y="2132076"/>
                </a:lnTo>
                <a:lnTo>
                  <a:pt x="18517574" y="2132076"/>
                </a:lnTo>
                <a:lnTo>
                  <a:pt x="18536678" y="2132076"/>
                </a:lnTo>
                <a:cubicBezTo>
                  <a:pt x="18536678" y="2374773"/>
                  <a:pt x="18297505" y="2571242"/>
                  <a:pt x="18003010" y="2571242"/>
                </a:cubicBezTo>
                <a:lnTo>
                  <a:pt x="18003010" y="2555240"/>
                </a:lnTo>
                <a:lnTo>
                  <a:pt x="18003010" y="2571115"/>
                </a:lnTo>
                <a:lnTo>
                  <a:pt x="533667" y="2571115"/>
                </a:lnTo>
                <a:lnTo>
                  <a:pt x="533667" y="2555240"/>
                </a:lnTo>
                <a:lnTo>
                  <a:pt x="533667" y="2571115"/>
                </a:lnTo>
                <a:cubicBezTo>
                  <a:pt x="239172" y="2571115"/>
                  <a:pt x="0" y="2374646"/>
                  <a:pt x="0" y="2132076"/>
                </a:cubicBezTo>
                <a:lnTo>
                  <a:pt x="0" y="439166"/>
                </a:lnTo>
                <a:lnTo>
                  <a:pt x="19103" y="439166"/>
                </a:lnTo>
                <a:lnTo>
                  <a:pt x="0" y="439166"/>
                </a:lnTo>
                <a:moveTo>
                  <a:pt x="38206" y="439166"/>
                </a:moveTo>
                <a:lnTo>
                  <a:pt x="38206" y="2132076"/>
                </a:lnTo>
                <a:lnTo>
                  <a:pt x="19103" y="2132076"/>
                </a:lnTo>
                <a:lnTo>
                  <a:pt x="38206" y="2132076"/>
                </a:lnTo>
                <a:cubicBezTo>
                  <a:pt x="38206" y="2356866"/>
                  <a:pt x="259804" y="2539492"/>
                  <a:pt x="533667" y="2539492"/>
                </a:cubicBezTo>
                <a:lnTo>
                  <a:pt x="18003010" y="2539492"/>
                </a:lnTo>
                <a:cubicBezTo>
                  <a:pt x="18276874" y="2539492"/>
                  <a:pt x="18498471" y="2356993"/>
                  <a:pt x="18498471" y="2132076"/>
                </a:cubicBezTo>
                <a:lnTo>
                  <a:pt x="18498471" y="439166"/>
                </a:lnTo>
                <a:cubicBezTo>
                  <a:pt x="18498471" y="214376"/>
                  <a:pt x="18276874" y="31750"/>
                  <a:pt x="18003010" y="31750"/>
                </a:cubicBezTo>
                <a:lnTo>
                  <a:pt x="533667" y="31750"/>
                </a:lnTo>
                <a:lnTo>
                  <a:pt x="533667" y="15875"/>
                </a:lnTo>
                <a:lnTo>
                  <a:pt x="533667" y="31750"/>
                </a:lnTo>
                <a:cubicBezTo>
                  <a:pt x="259804" y="31750"/>
                  <a:pt x="38206" y="214249"/>
                  <a:pt x="38206" y="439166"/>
                </a:cubicBezTo>
                <a:close/>
              </a:path>
            </a:pathLst>
          </a:custGeom>
          <a:solidFill>
            <a:srgbClr val="000000"/>
          </a:solidFill>
        </p:spPr>
      </p:sp>
      <p:sp>
        <p:nvSpPr>
          <p:cNvPr id="17" name="TextBox 17"/>
          <p:cNvSpPr txBox="1"/>
          <p:nvPr/>
        </p:nvSpPr>
        <p:spPr>
          <a:xfrm>
            <a:off x="1371601" y="4792971"/>
            <a:ext cx="13202332" cy="19264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520"/>
              </a:lnSpc>
            </a:pPr>
            <a:r>
              <a:rPr lang="en-US" sz="2100" b="1" spc="1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Warga Emas Tiada </a:t>
            </a:r>
            <a:r>
              <a:rPr lang="en-US" sz="2100" b="1" spc="19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Pasangan</a:t>
            </a:r>
            <a:endParaRPr lang="en-US" sz="2100" b="1" spc="19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Berumur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60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atas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Bujang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ibu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bapa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tunggal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balu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janda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duda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tanpa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layak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menepati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syarat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RM5,000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spc="1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bawah</a:t>
            </a:r>
            <a:r>
              <a:rPr lang="en-US" sz="2100" spc="1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33492" y="6817334"/>
            <a:ext cx="13864346" cy="2463642"/>
          </a:xfrm>
          <a:custGeom>
            <a:avLst/>
            <a:gdLst/>
            <a:ahLst/>
            <a:cxnLst/>
            <a:rect l="l" t="t" r="r" b="b"/>
            <a:pathLst>
              <a:path w="18485794" h="3284855">
                <a:moveTo>
                  <a:pt x="0" y="547497"/>
                </a:moveTo>
                <a:cubicBezTo>
                  <a:pt x="0" y="245110"/>
                  <a:pt x="297042" y="0"/>
                  <a:pt x="663420" y="0"/>
                </a:cubicBezTo>
                <a:lnTo>
                  <a:pt x="17822376" y="0"/>
                </a:lnTo>
                <a:cubicBezTo>
                  <a:pt x="18188754" y="0"/>
                  <a:pt x="18485794" y="245110"/>
                  <a:pt x="18485794" y="547497"/>
                </a:cubicBezTo>
                <a:lnTo>
                  <a:pt x="18485794" y="2737358"/>
                </a:lnTo>
                <a:cubicBezTo>
                  <a:pt x="18485794" y="3039745"/>
                  <a:pt x="18188754" y="3284855"/>
                  <a:pt x="17822376" y="3284855"/>
                </a:cubicBezTo>
                <a:lnTo>
                  <a:pt x="663420" y="3284855"/>
                </a:lnTo>
                <a:cubicBezTo>
                  <a:pt x="297042" y="3284855"/>
                  <a:pt x="0" y="3039745"/>
                  <a:pt x="0" y="2737358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20" name="Freeform 20"/>
          <p:cNvSpPr/>
          <p:nvPr/>
        </p:nvSpPr>
        <p:spPr>
          <a:xfrm>
            <a:off x="1019174" y="6805428"/>
            <a:ext cx="13892982" cy="2487454"/>
          </a:xfrm>
          <a:custGeom>
            <a:avLst/>
            <a:gdLst/>
            <a:ahLst/>
            <a:cxnLst/>
            <a:rect l="l" t="t" r="r" b="b"/>
            <a:pathLst>
              <a:path w="18523975" h="3316605">
                <a:moveTo>
                  <a:pt x="0" y="563372"/>
                </a:moveTo>
                <a:cubicBezTo>
                  <a:pt x="0" y="252095"/>
                  <a:pt x="305747" y="0"/>
                  <a:pt x="682510" y="0"/>
                </a:cubicBezTo>
                <a:lnTo>
                  <a:pt x="17841466" y="0"/>
                </a:lnTo>
                <a:lnTo>
                  <a:pt x="17841466" y="15875"/>
                </a:lnTo>
                <a:lnTo>
                  <a:pt x="17841466" y="0"/>
                </a:lnTo>
                <a:cubicBezTo>
                  <a:pt x="18218229" y="0"/>
                  <a:pt x="18523975" y="252095"/>
                  <a:pt x="18523975" y="563372"/>
                </a:cubicBezTo>
                <a:lnTo>
                  <a:pt x="18504884" y="563372"/>
                </a:lnTo>
                <a:lnTo>
                  <a:pt x="18523975" y="563372"/>
                </a:lnTo>
                <a:lnTo>
                  <a:pt x="18523975" y="2753233"/>
                </a:lnTo>
                <a:lnTo>
                  <a:pt x="18504884" y="2753233"/>
                </a:lnTo>
                <a:lnTo>
                  <a:pt x="18523975" y="2753233"/>
                </a:lnTo>
                <a:cubicBezTo>
                  <a:pt x="18523975" y="3064510"/>
                  <a:pt x="18218229" y="3316605"/>
                  <a:pt x="17841466" y="3316605"/>
                </a:cubicBezTo>
                <a:lnTo>
                  <a:pt x="17841466" y="3300730"/>
                </a:lnTo>
                <a:lnTo>
                  <a:pt x="17841466" y="3316605"/>
                </a:lnTo>
                <a:lnTo>
                  <a:pt x="682510" y="3316605"/>
                </a:lnTo>
                <a:lnTo>
                  <a:pt x="682510" y="3300730"/>
                </a:lnTo>
                <a:lnTo>
                  <a:pt x="682510" y="3316605"/>
                </a:lnTo>
                <a:cubicBezTo>
                  <a:pt x="305747" y="3316605"/>
                  <a:pt x="0" y="3064510"/>
                  <a:pt x="0" y="2753233"/>
                </a:cubicBezTo>
                <a:lnTo>
                  <a:pt x="0" y="563372"/>
                </a:lnTo>
                <a:lnTo>
                  <a:pt x="19090" y="563372"/>
                </a:lnTo>
                <a:lnTo>
                  <a:pt x="0" y="563372"/>
                </a:lnTo>
                <a:moveTo>
                  <a:pt x="38180" y="563372"/>
                </a:moveTo>
                <a:lnTo>
                  <a:pt x="38180" y="2753233"/>
                </a:lnTo>
                <a:lnTo>
                  <a:pt x="19090" y="2753233"/>
                </a:lnTo>
                <a:lnTo>
                  <a:pt x="38180" y="2753233"/>
                </a:lnTo>
                <a:cubicBezTo>
                  <a:pt x="38180" y="3046730"/>
                  <a:pt x="326517" y="3284855"/>
                  <a:pt x="682510" y="3284855"/>
                </a:cubicBezTo>
                <a:lnTo>
                  <a:pt x="17841466" y="3284855"/>
                </a:lnTo>
                <a:cubicBezTo>
                  <a:pt x="18197458" y="3284855"/>
                  <a:pt x="18485794" y="3046730"/>
                  <a:pt x="18485794" y="2753233"/>
                </a:cubicBezTo>
                <a:lnTo>
                  <a:pt x="18485794" y="563372"/>
                </a:lnTo>
                <a:cubicBezTo>
                  <a:pt x="18485794" y="269875"/>
                  <a:pt x="18197458" y="31750"/>
                  <a:pt x="17841466" y="31750"/>
                </a:cubicBezTo>
                <a:lnTo>
                  <a:pt x="682510" y="31750"/>
                </a:lnTo>
                <a:lnTo>
                  <a:pt x="682510" y="15875"/>
                </a:lnTo>
                <a:lnTo>
                  <a:pt x="682510" y="31750"/>
                </a:lnTo>
                <a:cubicBezTo>
                  <a:pt x="326517" y="31750"/>
                  <a:pt x="38180" y="269875"/>
                  <a:pt x="38180" y="563372"/>
                </a:cubicBezTo>
                <a:close/>
              </a:path>
            </a:pathLst>
          </a:custGeom>
          <a:solidFill>
            <a:srgbClr val="000000"/>
          </a:solidFill>
        </p:spPr>
      </p:sp>
      <p:sp>
        <p:nvSpPr>
          <p:cNvPr id="21" name="TextBox 21"/>
          <p:cNvSpPr txBox="1"/>
          <p:nvPr/>
        </p:nvSpPr>
        <p:spPr>
          <a:xfrm>
            <a:off x="1371600" y="6817334"/>
            <a:ext cx="13202332" cy="24636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2520"/>
              </a:lnSpc>
            </a:pPr>
            <a:r>
              <a:rPr lang="en-US" sz="2100" b="1" dirty="0" err="1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Bujang</a:t>
            </a:r>
            <a:endParaRPr lang="en-US" sz="2100" b="1" dirty="0">
              <a:solidFill>
                <a:srgbClr val="26262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Bujang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ibu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bapa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Tunggal /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balu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/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janda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/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duda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tanpa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menepati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syarat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Had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umur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21-59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Bujang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Orang Kurang Upaya (OKU)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berumur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19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atas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Bukan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pelajar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IPTA / IPTS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sepenuh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masa.</a:t>
            </a:r>
          </a:p>
          <a:p>
            <a:pPr marL="380048" lvl="1" indent="-190024" algn="l">
              <a:lnSpc>
                <a:spcPts val="2520"/>
              </a:lnSpc>
              <a:buFont typeface="Arial"/>
              <a:buChar char="•"/>
            </a:pP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adalah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RM2,500 dan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2100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00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bawahl</a:t>
            </a:r>
            <a:endParaRPr lang="en-US" sz="2100" dirty="0">
              <a:solidFill>
                <a:srgbClr val="26262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5448576" y="7178619"/>
            <a:ext cx="1741100" cy="1741100"/>
          </a:xfrm>
          <a:custGeom>
            <a:avLst/>
            <a:gdLst/>
            <a:ahLst/>
            <a:cxnLst/>
            <a:rect l="l" t="t" r="r" b="b"/>
            <a:pathLst>
              <a:path w="1741100" h="1741100">
                <a:moveTo>
                  <a:pt x="0" y="0"/>
                </a:moveTo>
                <a:lnTo>
                  <a:pt x="1741100" y="0"/>
                </a:lnTo>
                <a:lnTo>
                  <a:pt x="1741100" y="1741099"/>
                </a:lnTo>
                <a:lnTo>
                  <a:pt x="0" y="1741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448576" y="2817038"/>
            <a:ext cx="1810724" cy="1810724"/>
          </a:xfrm>
          <a:custGeom>
            <a:avLst/>
            <a:gdLst/>
            <a:ahLst/>
            <a:cxnLst/>
            <a:rect l="l" t="t" r="r" b="b"/>
            <a:pathLst>
              <a:path w="1810724" h="1810724">
                <a:moveTo>
                  <a:pt x="0" y="0"/>
                </a:moveTo>
                <a:lnTo>
                  <a:pt x="1810724" y="0"/>
                </a:lnTo>
                <a:lnTo>
                  <a:pt x="1810724" y="1810723"/>
                </a:lnTo>
                <a:lnTo>
                  <a:pt x="0" y="18107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448576" y="4875452"/>
            <a:ext cx="1741100" cy="1741100"/>
          </a:xfrm>
          <a:custGeom>
            <a:avLst/>
            <a:gdLst/>
            <a:ahLst/>
            <a:cxnLst/>
            <a:rect l="l" t="t" r="r" b="b"/>
            <a:pathLst>
              <a:path w="1741100" h="1741100">
                <a:moveTo>
                  <a:pt x="0" y="0"/>
                </a:moveTo>
                <a:lnTo>
                  <a:pt x="1741100" y="0"/>
                </a:lnTo>
                <a:lnTo>
                  <a:pt x="1741100" y="1741099"/>
                </a:lnTo>
                <a:lnTo>
                  <a:pt x="0" y="17410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9511" b="-65251"/>
            </a:stretch>
          </a:blipFill>
        </p:spPr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174" t="-30727" r="-45575" b="-60663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56632" y="856749"/>
            <a:ext cx="16202668" cy="2023156"/>
            <a:chOff x="0" y="0"/>
            <a:chExt cx="21603557" cy="26975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03557" cy="2697541"/>
            </a:xfrm>
            <a:custGeom>
              <a:avLst/>
              <a:gdLst/>
              <a:ahLst/>
              <a:cxnLst/>
              <a:rect l="l" t="t" r="r" b="b"/>
              <a:pathLst>
                <a:path w="21603557" h="2697541">
                  <a:moveTo>
                    <a:pt x="0" y="0"/>
                  </a:moveTo>
                  <a:lnTo>
                    <a:pt x="21603557" y="0"/>
                  </a:lnTo>
                  <a:lnTo>
                    <a:pt x="21603557" y="2697541"/>
                  </a:lnTo>
                  <a:lnTo>
                    <a:pt x="0" y="26975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03557" cy="25451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Kadar Bantuan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0606" y="3084580"/>
            <a:ext cx="3888009" cy="3363471"/>
          </a:xfrm>
          <a:custGeom>
            <a:avLst/>
            <a:gdLst/>
            <a:ahLst/>
            <a:cxnLst/>
            <a:rect l="l" t="t" r="r" b="b"/>
            <a:pathLst>
              <a:path w="5184013" h="4484628">
                <a:moveTo>
                  <a:pt x="0" y="0"/>
                </a:moveTo>
                <a:lnTo>
                  <a:pt x="5184013" y="0"/>
                </a:lnTo>
                <a:lnTo>
                  <a:pt x="5184013" y="4484629"/>
                </a:lnTo>
                <a:lnTo>
                  <a:pt x="0" y="448462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2" name="Freeform 12"/>
          <p:cNvSpPr/>
          <p:nvPr/>
        </p:nvSpPr>
        <p:spPr>
          <a:xfrm>
            <a:off x="1012153" y="3071570"/>
            <a:ext cx="3911822" cy="3389492"/>
          </a:xfrm>
          <a:custGeom>
            <a:avLst/>
            <a:gdLst/>
            <a:ahLst/>
            <a:cxnLst/>
            <a:rect l="l" t="t" r="r" b="b"/>
            <a:pathLst>
              <a:path w="5215763" h="4519322">
                <a:moveTo>
                  <a:pt x="15875" y="0"/>
                </a:moveTo>
                <a:lnTo>
                  <a:pt x="5199888" y="0"/>
                </a:lnTo>
                <a:cubicBezTo>
                  <a:pt x="5208651" y="0"/>
                  <a:pt x="5215763" y="7772"/>
                  <a:pt x="5215763" y="17347"/>
                </a:cubicBezTo>
                <a:lnTo>
                  <a:pt x="5215763" y="4501976"/>
                </a:lnTo>
                <a:cubicBezTo>
                  <a:pt x="5215763" y="4511551"/>
                  <a:pt x="5208651" y="4519322"/>
                  <a:pt x="5199888" y="4519322"/>
                </a:cubicBezTo>
                <a:lnTo>
                  <a:pt x="15875" y="4519322"/>
                </a:lnTo>
                <a:cubicBezTo>
                  <a:pt x="7112" y="4519322"/>
                  <a:pt x="0" y="4511551"/>
                  <a:pt x="0" y="4501976"/>
                </a:cubicBezTo>
                <a:lnTo>
                  <a:pt x="0" y="17347"/>
                </a:lnTo>
                <a:cubicBezTo>
                  <a:pt x="0" y="7772"/>
                  <a:pt x="7112" y="0"/>
                  <a:pt x="15875" y="0"/>
                </a:cubicBezTo>
                <a:moveTo>
                  <a:pt x="15875" y="34695"/>
                </a:moveTo>
                <a:lnTo>
                  <a:pt x="15875" y="17347"/>
                </a:lnTo>
                <a:lnTo>
                  <a:pt x="31750" y="17347"/>
                </a:lnTo>
                <a:lnTo>
                  <a:pt x="31750" y="4501976"/>
                </a:lnTo>
                <a:lnTo>
                  <a:pt x="15875" y="4501976"/>
                </a:lnTo>
                <a:lnTo>
                  <a:pt x="15875" y="4484628"/>
                </a:lnTo>
                <a:lnTo>
                  <a:pt x="5199888" y="4484628"/>
                </a:lnTo>
                <a:lnTo>
                  <a:pt x="5199888" y="4501976"/>
                </a:lnTo>
                <a:lnTo>
                  <a:pt x="5184013" y="4501976"/>
                </a:lnTo>
                <a:lnTo>
                  <a:pt x="5184013" y="17347"/>
                </a:lnTo>
                <a:lnTo>
                  <a:pt x="5199888" y="17347"/>
                </a:lnTo>
                <a:lnTo>
                  <a:pt x="5199888" y="34695"/>
                </a:lnTo>
                <a:lnTo>
                  <a:pt x="15875" y="34695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13" name="TextBox 13"/>
          <p:cNvSpPr txBox="1"/>
          <p:nvPr/>
        </p:nvSpPr>
        <p:spPr>
          <a:xfrm>
            <a:off x="1012158" y="3190719"/>
            <a:ext cx="3911812" cy="3151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2592"/>
              </a:lnSpc>
            </a:pP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Pendapatan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Isi Rumah yang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kurang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daripada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RM2,500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sebulan</a:t>
            </a:r>
            <a:endParaRPr lang="en-US" sz="2400" b="1" spc="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592"/>
              </a:lnSpc>
            </a:pPr>
            <a:endParaRPr lang="en-US" sz="2400" b="1" spc="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RM2,500: 5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lebih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RM2,000: 3-4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RM1,500: 1-2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RM1,000: Tiada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359393" y="3084580"/>
            <a:ext cx="3888010" cy="3363471"/>
          </a:xfrm>
          <a:custGeom>
            <a:avLst/>
            <a:gdLst/>
            <a:ahLst/>
            <a:cxnLst/>
            <a:rect l="l" t="t" r="r" b="b"/>
            <a:pathLst>
              <a:path w="5184013" h="4484628">
                <a:moveTo>
                  <a:pt x="0" y="0"/>
                </a:moveTo>
                <a:lnTo>
                  <a:pt x="5184013" y="0"/>
                </a:lnTo>
                <a:lnTo>
                  <a:pt x="5184013" y="4484629"/>
                </a:lnTo>
                <a:lnTo>
                  <a:pt x="0" y="448462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6" name="Freeform 16"/>
          <p:cNvSpPr/>
          <p:nvPr/>
        </p:nvSpPr>
        <p:spPr>
          <a:xfrm>
            <a:off x="13347487" y="3071570"/>
            <a:ext cx="3911823" cy="3389492"/>
          </a:xfrm>
          <a:custGeom>
            <a:avLst/>
            <a:gdLst/>
            <a:ahLst/>
            <a:cxnLst/>
            <a:rect l="l" t="t" r="r" b="b"/>
            <a:pathLst>
              <a:path w="5215763" h="4519322">
                <a:moveTo>
                  <a:pt x="15875" y="0"/>
                </a:moveTo>
                <a:lnTo>
                  <a:pt x="5199888" y="0"/>
                </a:lnTo>
                <a:cubicBezTo>
                  <a:pt x="5208651" y="0"/>
                  <a:pt x="5215763" y="7772"/>
                  <a:pt x="5215763" y="17347"/>
                </a:cubicBezTo>
                <a:lnTo>
                  <a:pt x="5215763" y="4501976"/>
                </a:lnTo>
                <a:cubicBezTo>
                  <a:pt x="5215763" y="4511551"/>
                  <a:pt x="5208651" y="4519322"/>
                  <a:pt x="5199888" y="4519322"/>
                </a:cubicBezTo>
                <a:lnTo>
                  <a:pt x="15875" y="4519322"/>
                </a:lnTo>
                <a:cubicBezTo>
                  <a:pt x="7112" y="4519322"/>
                  <a:pt x="0" y="4511551"/>
                  <a:pt x="0" y="4501976"/>
                </a:cubicBezTo>
                <a:lnTo>
                  <a:pt x="0" y="17347"/>
                </a:lnTo>
                <a:cubicBezTo>
                  <a:pt x="0" y="7772"/>
                  <a:pt x="7112" y="0"/>
                  <a:pt x="15875" y="0"/>
                </a:cubicBezTo>
                <a:moveTo>
                  <a:pt x="15875" y="34695"/>
                </a:moveTo>
                <a:lnTo>
                  <a:pt x="15875" y="17347"/>
                </a:lnTo>
                <a:lnTo>
                  <a:pt x="31750" y="17347"/>
                </a:lnTo>
                <a:lnTo>
                  <a:pt x="31750" y="4501976"/>
                </a:lnTo>
                <a:lnTo>
                  <a:pt x="15875" y="4501976"/>
                </a:lnTo>
                <a:lnTo>
                  <a:pt x="15875" y="4484628"/>
                </a:lnTo>
                <a:lnTo>
                  <a:pt x="5199888" y="4484628"/>
                </a:lnTo>
                <a:lnTo>
                  <a:pt x="5199888" y="4501976"/>
                </a:lnTo>
                <a:lnTo>
                  <a:pt x="5184013" y="4501976"/>
                </a:lnTo>
                <a:lnTo>
                  <a:pt x="5184013" y="17347"/>
                </a:lnTo>
                <a:lnTo>
                  <a:pt x="5199888" y="17347"/>
                </a:lnTo>
                <a:lnTo>
                  <a:pt x="5199888" y="34695"/>
                </a:lnTo>
                <a:lnTo>
                  <a:pt x="15875" y="34695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17" name="TextBox 17"/>
          <p:cNvSpPr txBox="1"/>
          <p:nvPr/>
        </p:nvSpPr>
        <p:spPr>
          <a:xfrm>
            <a:off x="13347492" y="3190719"/>
            <a:ext cx="3911813" cy="3151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2592"/>
              </a:lnSpc>
            </a:pP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Warga Emas Bujang (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Pendapatan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kurang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daripada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RM5,000)</a:t>
            </a:r>
          </a:p>
          <a:p>
            <a:pPr algn="ctr">
              <a:lnSpc>
                <a:spcPts val="2592"/>
              </a:lnSpc>
            </a:pPr>
            <a:endParaRPr lang="en-US" sz="2400" b="1" spc="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RM600</a:t>
            </a:r>
          </a:p>
          <a:p>
            <a:pPr algn="ctr">
              <a:lnSpc>
                <a:spcPts val="2592"/>
              </a:lnSpc>
            </a:pP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146868" y="3084580"/>
            <a:ext cx="3888009" cy="3363471"/>
          </a:xfrm>
          <a:custGeom>
            <a:avLst/>
            <a:gdLst/>
            <a:ahLst/>
            <a:cxnLst/>
            <a:rect l="l" t="t" r="r" b="b"/>
            <a:pathLst>
              <a:path w="5184013" h="4484628">
                <a:moveTo>
                  <a:pt x="0" y="0"/>
                </a:moveTo>
                <a:lnTo>
                  <a:pt x="5184013" y="0"/>
                </a:lnTo>
                <a:lnTo>
                  <a:pt x="5184013" y="4484629"/>
                </a:lnTo>
                <a:lnTo>
                  <a:pt x="0" y="448462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0" name="Freeform 20"/>
          <p:cNvSpPr/>
          <p:nvPr/>
        </p:nvSpPr>
        <p:spPr>
          <a:xfrm>
            <a:off x="5134962" y="3071570"/>
            <a:ext cx="3911822" cy="3389492"/>
          </a:xfrm>
          <a:custGeom>
            <a:avLst/>
            <a:gdLst/>
            <a:ahLst/>
            <a:cxnLst/>
            <a:rect l="l" t="t" r="r" b="b"/>
            <a:pathLst>
              <a:path w="5215763" h="4519322">
                <a:moveTo>
                  <a:pt x="15875" y="0"/>
                </a:moveTo>
                <a:lnTo>
                  <a:pt x="5199888" y="0"/>
                </a:lnTo>
                <a:cubicBezTo>
                  <a:pt x="5208651" y="0"/>
                  <a:pt x="5215763" y="7772"/>
                  <a:pt x="5215763" y="17347"/>
                </a:cubicBezTo>
                <a:lnTo>
                  <a:pt x="5215763" y="4501976"/>
                </a:lnTo>
                <a:cubicBezTo>
                  <a:pt x="5215763" y="4511551"/>
                  <a:pt x="5208651" y="4519322"/>
                  <a:pt x="5199888" y="4519322"/>
                </a:cubicBezTo>
                <a:lnTo>
                  <a:pt x="15875" y="4519322"/>
                </a:lnTo>
                <a:cubicBezTo>
                  <a:pt x="7112" y="4519322"/>
                  <a:pt x="0" y="4511551"/>
                  <a:pt x="0" y="4501976"/>
                </a:cubicBezTo>
                <a:lnTo>
                  <a:pt x="0" y="17347"/>
                </a:lnTo>
                <a:cubicBezTo>
                  <a:pt x="0" y="7772"/>
                  <a:pt x="7112" y="0"/>
                  <a:pt x="15875" y="0"/>
                </a:cubicBezTo>
                <a:moveTo>
                  <a:pt x="15875" y="34695"/>
                </a:moveTo>
                <a:lnTo>
                  <a:pt x="15875" y="17347"/>
                </a:lnTo>
                <a:lnTo>
                  <a:pt x="31750" y="17347"/>
                </a:lnTo>
                <a:lnTo>
                  <a:pt x="31750" y="4501976"/>
                </a:lnTo>
                <a:lnTo>
                  <a:pt x="15875" y="4501976"/>
                </a:lnTo>
                <a:lnTo>
                  <a:pt x="15875" y="4484628"/>
                </a:lnTo>
                <a:lnTo>
                  <a:pt x="5199888" y="4484628"/>
                </a:lnTo>
                <a:lnTo>
                  <a:pt x="5199888" y="4501976"/>
                </a:lnTo>
                <a:lnTo>
                  <a:pt x="5184013" y="4501976"/>
                </a:lnTo>
                <a:lnTo>
                  <a:pt x="5184013" y="17347"/>
                </a:lnTo>
                <a:lnTo>
                  <a:pt x="5199888" y="17347"/>
                </a:lnTo>
                <a:lnTo>
                  <a:pt x="5199888" y="34695"/>
                </a:lnTo>
                <a:lnTo>
                  <a:pt x="15875" y="34695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21" name="TextBox 21"/>
          <p:cNvSpPr txBox="1"/>
          <p:nvPr/>
        </p:nvSpPr>
        <p:spPr>
          <a:xfrm>
            <a:off x="5134967" y="3190719"/>
            <a:ext cx="3911812" cy="3151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2592"/>
              </a:lnSpc>
            </a:pP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Pendapatan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Isi Rumah: RM2,501 - RM5,000</a:t>
            </a:r>
          </a:p>
          <a:p>
            <a:pPr algn="ctr">
              <a:lnSpc>
                <a:spcPts val="2592"/>
              </a:lnSpc>
            </a:pPr>
            <a:endParaRPr lang="en-US" sz="2400" b="1" spc="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592"/>
              </a:lnSpc>
            </a:pPr>
            <a:endParaRPr lang="en-US" sz="2400" b="1" spc="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RM1,250: 5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atau</a:t>
            </a: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lebih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RM1,000: 3-4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RM750: 1-2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RM500: Tiada </a:t>
            </a:r>
            <a:r>
              <a:rPr lang="en-US" sz="2400" spc="2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9253131" y="3084580"/>
            <a:ext cx="3888009" cy="3363471"/>
          </a:xfrm>
          <a:custGeom>
            <a:avLst/>
            <a:gdLst/>
            <a:ahLst/>
            <a:cxnLst/>
            <a:rect l="l" t="t" r="r" b="b"/>
            <a:pathLst>
              <a:path w="5184013" h="4484628">
                <a:moveTo>
                  <a:pt x="0" y="0"/>
                </a:moveTo>
                <a:lnTo>
                  <a:pt x="5184013" y="0"/>
                </a:lnTo>
                <a:lnTo>
                  <a:pt x="5184013" y="4484629"/>
                </a:lnTo>
                <a:lnTo>
                  <a:pt x="0" y="4484629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4" name="Freeform 24"/>
          <p:cNvSpPr/>
          <p:nvPr/>
        </p:nvSpPr>
        <p:spPr>
          <a:xfrm>
            <a:off x="9241225" y="3071570"/>
            <a:ext cx="3911822" cy="3389492"/>
          </a:xfrm>
          <a:custGeom>
            <a:avLst/>
            <a:gdLst/>
            <a:ahLst/>
            <a:cxnLst/>
            <a:rect l="l" t="t" r="r" b="b"/>
            <a:pathLst>
              <a:path w="5215763" h="4519322">
                <a:moveTo>
                  <a:pt x="15875" y="0"/>
                </a:moveTo>
                <a:lnTo>
                  <a:pt x="5199888" y="0"/>
                </a:lnTo>
                <a:cubicBezTo>
                  <a:pt x="5208651" y="0"/>
                  <a:pt x="5215763" y="7772"/>
                  <a:pt x="5215763" y="17347"/>
                </a:cubicBezTo>
                <a:lnTo>
                  <a:pt x="5215763" y="4501976"/>
                </a:lnTo>
                <a:cubicBezTo>
                  <a:pt x="5215763" y="4511551"/>
                  <a:pt x="5208651" y="4519322"/>
                  <a:pt x="5199888" y="4519322"/>
                </a:cubicBezTo>
                <a:lnTo>
                  <a:pt x="15875" y="4519322"/>
                </a:lnTo>
                <a:cubicBezTo>
                  <a:pt x="7112" y="4519322"/>
                  <a:pt x="0" y="4511551"/>
                  <a:pt x="0" y="4501976"/>
                </a:cubicBezTo>
                <a:lnTo>
                  <a:pt x="0" y="17347"/>
                </a:lnTo>
                <a:cubicBezTo>
                  <a:pt x="0" y="7772"/>
                  <a:pt x="7112" y="0"/>
                  <a:pt x="15875" y="0"/>
                </a:cubicBezTo>
                <a:moveTo>
                  <a:pt x="15875" y="34695"/>
                </a:moveTo>
                <a:lnTo>
                  <a:pt x="15875" y="17347"/>
                </a:lnTo>
                <a:lnTo>
                  <a:pt x="31750" y="17347"/>
                </a:lnTo>
                <a:lnTo>
                  <a:pt x="31750" y="4501976"/>
                </a:lnTo>
                <a:lnTo>
                  <a:pt x="15875" y="4501976"/>
                </a:lnTo>
                <a:lnTo>
                  <a:pt x="15875" y="4484628"/>
                </a:lnTo>
                <a:lnTo>
                  <a:pt x="5199888" y="4484628"/>
                </a:lnTo>
                <a:lnTo>
                  <a:pt x="5199888" y="4501976"/>
                </a:lnTo>
                <a:lnTo>
                  <a:pt x="5184013" y="4501976"/>
                </a:lnTo>
                <a:lnTo>
                  <a:pt x="5184013" y="17347"/>
                </a:lnTo>
                <a:lnTo>
                  <a:pt x="5199888" y="17347"/>
                </a:lnTo>
                <a:lnTo>
                  <a:pt x="5199888" y="34695"/>
                </a:lnTo>
                <a:lnTo>
                  <a:pt x="15875" y="34695"/>
                </a:lnTo>
                <a:close/>
              </a:path>
            </a:pathLst>
          </a:custGeom>
          <a:solidFill>
            <a:srgbClr val="000000"/>
          </a:solidFill>
        </p:spPr>
      </p:sp>
      <p:sp>
        <p:nvSpPr>
          <p:cNvPr id="25" name="TextBox 25"/>
          <p:cNvSpPr txBox="1"/>
          <p:nvPr/>
        </p:nvSpPr>
        <p:spPr>
          <a:xfrm>
            <a:off x="9241230" y="3190719"/>
            <a:ext cx="3911812" cy="3151194"/>
          </a:xfrm>
          <a:prstGeom prst="rect">
            <a:avLst/>
          </a:prstGeom>
        </p:spPr>
        <p:txBody>
          <a:bodyPr lIns="50800" tIns="50800" rIns="50800" bIns="50800" rtlCol="0" anchor="t"/>
          <a:lstStyle/>
          <a:p>
            <a:pPr algn="ctr">
              <a:lnSpc>
                <a:spcPts val="2592"/>
              </a:lnSpc>
            </a:pP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Bujang (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Pendapatan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kurang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 b="1" spc="2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daripada</a:t>
            </a:r>
            <a:r>
              <a:rPr lang="en-US" sz="2400" b="1" spc="2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RM2,500)</a:t>
            </a:r>
          </a:p>
          <a:p>
            <a:pPr algn="ctr">
              <a:lnSpc>
                <a:spcPts val="2592"/>
              </a:lnSpc>
            </a:pPr>
            <a:endParaRPr lang="en-US" sz="2400" b="1" spc="2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592"/>
              </a:lnSpc>
            </a:pPr>
            <a:r>
              <a:rPr lang="en-US" sz="2400" spc="2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RM600</a:t>
            </a:r>
          </a:p>
          <a:p>
            <a:pPr algn="ctr">
              <a:lnSpc>
                <a:spcPts val="2592"/>
              </a:lnSpc>
            </a:pPr>
            <a:endParaRPr lang="en-US" sz="2400" spc="2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2039606" y="6891021"/>
            <a:ext cx="1890000" cy="1890000"/>
          </a:xfrm>
          <a:custGeom>
            <a:avLst/>
            <a:gdLst/>
            <a:ahLst/>
            <a:cxnLst/>
            <a:rect l="l" t="t" r="r" b="b"/>
            <a:pathLst>
              <a:path w="1890000" h="1890000">
                <a:moveTo>
                  <a:pt x="0" y="0"/>
                </a:moveTo>
                <a:lnTo>
                  <a:pt x="1890000" y="0"/>
                </a:lnTo>
                <a:lnTo>
                  <a:pt x="1890000" y="1890000"/>
                </a:lnTo>
                <a:lnTo>
                  <a:pt x="0" y="189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145869" y="6891021"/>
            <a:ext cx="1890000" cy="1890000"/>
          </a:xfrm>
          <a:custGeom>
            <a:avLst/>
            <a:gdLst/>
            <a:ahLst/>
            <a:cxnLst/>
            <a:rect l="l" t="t" r="r" b="b"/>
            <a:pathLst>
              <a:path w="1890000" h="1890000">
                <a:moveTo>
                  <a:pt x="0" y="0"/>
                </a:moveTo>
                <a:lnTo>
                  <a:pt x="1890000" y="0"/>
                </a:lnTo>
                <a:lnTo>
                  <a:pt x="1890000" y="1890000"/>
                </a:lnTo>
                <a:lnTo>
                  <a:pt x="0" y="189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252131" y="6891021"/>
            <a:ext cx="1890000" cy="1890000"/>
          </a:xfrm>
          <a:custGeom>
            <a:avLst/>
            <a:gdLst/>
            <a:ahLst/>
            <a:cxnLst/>
            <a:rect l="l" t="t" r="r" b="b"/>
            <a:pathLst>
              <a:path w="1890000" h="1890000">
                <a:moveTo>
                  <a:pt x="0" y="0"/>
                </a:moveTo>
                <a:lnTo>
                  <a:pt x="1890000" y="0"/>
                </a:lnTo>
                <a:lnTo>
                  <a:pt x="1890000" y="1890000"/>
                </a:lnTo>
                <a:lnTo>
                  <a:pt x="0" y="189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508360" y="6891021"/>
            <a:ext cx="1890000" cy="1890000"/>
          </a:xfrm>
          <a:custGeom>
            <a:avLst/>
            <a:gdLst/>
            <a:ahLst/>
            <a:cxnLst/>
            <a:rect l="l" t="t" r="r" b="b"/>
            <a:pathLst>
              <a:path w="1890000" h="1890000">
                <a:moveTo>
                  <a:pt x="0" y="0"/>
                </a:moveTo>
                <a:lnTo>
                  <a:pt x="1890000" y="0"/>
                </a:lnTo>
                <a:lnTo>
                  <a:pt x="1890000" y="1890000"/>
                </a:lnTo>
                <a:lnTo>
                  <a:pt x="0" y="189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31" name="Freeform 31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" name="Freeform 33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4" name="Freeform 3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</p:sp>
      <p:sp>
        <p:nvSpPr>
          <p:cNvPr id="35" name="AutoShape 35"/>
          <p:cNvSpPr/>
          <p:nvPr/>
        </p:nvSpPr>
        <p:spPr>
          <a:xfrm>
            <a:off x="1495694" y="4384854"/>
            <a:ext cx="2977825" cy="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5601956" y="4384854"/>
            <a:ext cx="2977825" cy="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9708219" y="4384854"/>
            <a:ext cx="2977825" cy="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13814481" y="4384854"/>
            <a:ext cx="2977825" cy="0"/>
          </a:xfrm>
          <a:prstGeom prst="line">
            <a:avLst/>
          </a:prstGeom>
          <a:ln w="38100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Freeform 3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28700" y="950711"/>
            <a:ext cx="16230600" cy="1449589"/>
            <a:chOff x="0" y="0"/>
            <a:chExt cx="21640800" cy="193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932785"/>
            </a:xfrm>
            <a:custGeom>
              <a:avLst/>
              <a:gdLst/>
              <a:ahLst/>
              <a:cxnLst/>
              <a:rect l="l" t="t" r="r" b="b"/>
              <a:pathLst>
                <a:path w="21640800" h="1932785">
                  <a:moveTo>
                    <a:pt x="0" y="0"/>
                  </a:moveTo>
                  <a:lnTo>
                    <a:pt x="21640800" y="0"/>
                  </a:lnTo>
                  <a:lnTo>
                    <a:pt x="21640800" y="1932785"/>
                  </a:lnTo>
                  <a:lnTo>
                    <a:pt x="0" y="1932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21640800" cy="18184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6732"/>
                </a:lnSpc>
                <a:spcBef>
                  <a:spcPct val="0"/>
                </a:spcBef>
              </a:pPr>
              <a:r>
                <a:rPr lang="en-US" sz="6600" b="1" u="none" strike="noStrike" spc="-95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 Sokongan Yang Diperlukan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2977602"/>
            <a:ext cx="13210007" cy="6070092"/>
          </a:xfrm>
          <a:custGeom>
            <a:avLst/>
            <a:gdLst/>
            <a:ahLst/>
            <a:cxnLst/>
            <a:rect l="l" t="t" r="r" b="b"/>
            <a:pathLst>
              <a:path w="17613342" h="8093456">
                <a:moveTo>
                  <a:pt x="0" y="0"/>
                </a:moveTo>
                <a:lnTo>
                  <a:pt x="17613342" y="0"/>
                </a:lnTo>
                <a:lnTo>
                  <a:pt x="17613342" y="8093456"/>
                </a:lnTo>
                <a:lnTo>
                  <a:pt x="0" y="80934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1028700" y="2984746"/>
            <a:ext cx="13210007" cy="60629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Sijil </a:t>
            </a: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Kahwin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bukti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status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kahwin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240"/>
              </a:lnSpc>
            </a:pPr>
            <a:endParaRPr lang="en-US" sz="3000" spc="2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Sijil </a:t>
            </a: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Cerai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/ </a:t>
            </a: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Kematian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Pasangan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bukti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status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cerai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/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kematian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pasangan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240"/>
              </a:lnSpc>
            </a:pPr>
            <a:endParaRPr lang="en-US" sz="3000" spc="2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Pengesahan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Pasangan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dokumen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pengenalan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pasangan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passport/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sijil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lahir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240"/>
              </a:lnSpc>
            </a:pPr>
            <a:endParaRPr lang="en-US" sz="3000" spc="2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Pengesahan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Status </a:t>
            </a:r>
            <a:r>
              <a:rPr lang="en-US" sz="3000" b="1" spc="27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Pelajar</a:t>
            </a:r>
            <a:r>
              <a:rPr lang="en-US" sz="3000" b="1" spc="27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Anak 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dokumen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yang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mengesahkan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pelajar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sepenuh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masa (19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tahun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atas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sahaja</a:t>
            </a:r>
            <a:r>
              <a:rPr lang="en-US" sz="3000" spc="2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l">
              <a:lnSpc>
                <a:spcPts val="3240"/>
              </a:lnSpc>
            </a:pPr>
            <a:endParaRPr lang="en-US" sz="3000" spc="2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542925" lvl="1" indent="-271462" algn="l">
              <a:lnSpc>
                <a:spcPts val="3240"/>
              </a:lnSpc>
              <a:buFont typeface="Arial"/>
              <a:buChar char="•"/>
            </a:pPr>
            <a:r>
              <a:rPr lang="en-US" sz="3000" b="1" spc="28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Sijil Lahir Anak 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3000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sebagai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bukti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pertalian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hubungan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dengan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pemohon</a:t>
            </a:r>
            <a:r>
              <a:rPr lang="en-US" sz="3000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948539" y="3235714"/>
            <a:ext cx="1346790" cy="1346790"/>
          </a:xfrm>
          <a:custGeom>
            <a:avLst/>
            <a:gdLst/>
            <a:ahLst/>
            <a:cxnLst/>
            <a:rect l="l" t="t" r="r" b="b"/>
            <a:pathLst>
              <a:path w="1346790" h="1346790">
                <a:moveTo>
                  <a:pt x="0" y="0"/>
                </a:moveTo>
                <a:lnTo>
                  <a:pt x="1346790" y="0"/>
                </a:lnTo>
                <a:lnTo>
                  <a:pt x="1346790" y="1346790"/>
                </a:lnTo>
                <a:lnTo>
                  <a:pt x="0" y="134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39085" y="5488252"/>
            <a:ext cx="1346790" cy="1346790"/>
          </a:xfrm>
          <a:custGeom>
            <a:avLst/>
            <a:gdLst/>
            <a:ahLst/>
            <a:cxnLst/>
            <a:rect l="l" t="t" r="r" b="b"/>
            <a:pathLst>
              <a:path w="1346790" h="1346790">
                <a:moveTo>
                  <a:pt x="0" y="0"/>
                </a:moveTo>
                <a:lnTo>
                  <a:pt x="1346790" y="0"/>
                </a:lnTo>
                <a:lnTo>
                  <a:pt x="1346790" y="1346789"/>
                </a:lnTo>
                <a:lnTo>
                  <a:pt x="0" y="134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420228" y="7370433"/>
            <a:ext cx="1346790" cy="1346790"/>
          </a:xfrm>
          <a:custGeom>
            <a:avLst/>
            <a:gdLst/>
            <a:ahLst/>
            <a:cxnLst/>
            <a:rect l="l" t="t" r="r" b="b"/>
            <a:pathLst>
              <a:path w="1346790" h="1346790">
                <a:moveTo>
                  <a:pt x="0" y="0"/>
                </a:moveTo>
                <a:lnTo>
                  <a:pt x="1346789" y="0"/>
                </a:lnTo>
                <a:lnTo>
                  <a:pt x="1346789" y="1346790"/>
                </a:lnTo>
                <a:lnTo>
                  <a:pt x="0" y="13467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9511" b="-65251"/>
            </a:stretch>
          </a:blipFill>
        </p:spPr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174" t="-30727" r="-45575" b="-60663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876965"/>
            <a:ext cx="16230600" cy="1982724"/>
            <a:chOff x="0" y="0"/>
            <a:chExt cx="21640800" cy="26436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Memohon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3458103"/>
            <a:ext cx="1720216" cy="1868424"/>
          </a:xfrm>
          <a:custGeom>
            <a:avLst/>
            <a:gdLst/>
            <a:ahLst/>
            <a:cxnLst/>
            <a:rect l="l" t="t" r="r" b="b"/>
            <a:pathLst>
              <a:path w="1998000" h="1998000">
                <a:moveTo>
                  <a:pt x="0" y="0"/>
                </a:moveTo>
                <a:lnTo>
                  <a:pt x="1998000" y="0"/>
                </a:lnTo>
                <a:lnTo>
                  <a:pt x="1998000" y="1997999"/>
                </a:lnTo>
                <a:lnTo>
                  <a:pt x="0" y="19979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26516" y="3127586"/>
            <a:ext cx="12034969" cy="2529458"/>
          </a:xfrm>
          <a:custGeom>
            <a:avLst/>
            <a:gdLst/>
            <a:ahLst/>
            <a:cxnLst/>
            <a:rect l="l" t="t" r="r" b="b"/>
            <a:pathLst>
              <a:path w="15039791" h="3372612">
                <a:moveTo>
                  <a:pt x="0" y="572643"/>
                </a:moveTo>
                <a:cubicBezTo>
                  <a:pt x="0" y="256286"/>
                  <a:pt x="288346" y="0"/>
                  <a:pt x="643747" y="0"/>
                </a:cubicBezTo>
                <a:lnTo>
                  <a:pt x="14396056" y="0"/>
                </a:lnTo>
                <a:lnTo>
                  <a:pt x="14396056" y="15875"/>
                </a:lnTo>
                <a:lnTo>
                  <a:pt x="14396056" y="0"/>
                </a:lnTo>
                <a:cubicBezTo>
                  <a:pt x="14751455" y="0"/>
                  <a:pt x="15039791" y="256286"/>
                  <a:pt x="15039791" y="572643"/>
                </a:cubicBezTo>
                <a:lnTo>
                  <a:pt x="15022082" y="572643"/>
                </a:lnTo>
                <a:lnTo>
                  <a:pt x="15039791" y="572643"/>
                </a:lnTo>
                <a:lnTo>
                  <a:pt x="15039791" y="2799842"/>
                </a:lnTo>
                <a:lnTo>
                  <a:pt x="15022082" y="2799842"/>
                </a:lnTo>
                <a:lnTo>
                  <a:pt x="15039791" y="2799842"/>
                </a:lnTo>
                <a:cubicBezTo>
                  <a:pt x="15039791" y="3116199"/>
                  <a:pt x="14751455" y="3372485"/>
                  <a:pt x="14396056" y="3372485"/>
                </a:cubicBezTo>
                <a:lnTo>
                  <a:pt x="14396056" y="3356610"/>
                </a:lnTo>
                <a:lnTo>
                  <a:pt x="14396056" y="3372485"/>
                </a:lnTo>
                <a:lnTo>
                  <a:pt x="643747" y="3372485"/>
                </a:lnTo>
                <a:lnTo>
                  <a:pt x="643747" y="3356610"/>
                </a:lnTo>
                <a:lnTo>
                  <a:pt x="643747" y="3372485"/>
                </a:lnTo>
                <a:cubicBezTo>
                  <a:pt x="288346" y="3372612"/>
                  <a:pt x="0" y="3116199"/>
                  <a:pt x="0" y="2799842"/>
                </a:cubicBezTo>
                <a:lnTo>
                  <a:pt x="0" y="572643"/>
                </a:lnTo>
                <a:lnTo>
                  <a:pt x="17720" y="572643"/>
                </a:lnTo>
                <a:lnTo>
                  <a:pt x="0" y="572643"/>
                </a:lnTo>
                <a:moveTo>
                  <a:pt x="35441" y="572643"/>
                </a:moveTo>
                <a:lnTo>
                  <a:pt x="35441" y="2799842"/>
                </a:lnTo>
                <a:lnTo>
                  <a:pt x="17720" y="2799842"/>
                </a:lnTo>
                <a:lnTo>
                  <a:pt x="35441" y="2799842"/>
                </a:lnTo>
                <a:cubicBezTo>
                  <a:pt x="35441" y="3098546"/>
                  <a:pt x="307626" y="3340735"/>
                  <a:pt x="643747" y="3340735"/>
                </a:cubicBezTo>
                <a:lnTo>
                  <a:pt x="14396056" y="3340735"/>
                </a:lnTo>
                <a:cubicBezTo>
                  <a:pt x="14732034" y="3340735"/>
                  <a:pt x="15004362" y="3098419"/>
                  <a:pt x="15004362" y="2799842"/>
                </a:cubicBezTo>
                <a:lnTo>
                  <a:pt x="15004362" y="572643"/>
                </a:lnTo>
                <a:cubicBezTo>
                  <a:pt x="15004362" y="273939"/>
                  <a:pt x="14732175" y="31750"/>
                  <a:pt x="14396056" y="31750"/>
                </a:cubicBezTo>
                <a:lnTo>
                  <a:pt x="643747" y="31750"/>
                </a:lnTo>
                <a:lnTo>
                  <a:pt x="643747" y="15875"/>
                </a:lnTo>
                <a:lnTo>
                  <a:pt x="643747" y="31750"/>
                </a:lnTo>
                <a:cubicBezTo>
                  <a:pt x="307626" y="31750"/>
                  <a:pt x="35441" y="274066"/>
                  <a:pt x="35441" y="572643"/>
                </a:cubicBezTo>
                <a:close/>
              </a:path>
            </a:pathLst>
          </a:custGeom>
          <a:solidFill>
            <a:srgbClr val="002B4F"/>
          </a:solidFill>
        </p:spPr>
      </p:sp>
      <p:sp>
        <p:nvSpPr>
          <p:cNvPr id="12" name="TextBox 12"/>
          <p:cNvSpPr txBox="1"/>
          <p:nvPr/>
        </p:nvSpPr>
        <p:spPr>
          <a:xfrm>
            <a:off x="3504116" y="3116894"/>
            <a:ext cx="11279769" cy="25508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3839"/>
              </a:lnSpc>
            </a:pP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Permohonan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STR 2025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boleh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dibuat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melalui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579118" lvl="1" indent="-289559" algn="l">
              <a:lnSpc>
                <a:spcPts val="3839"/>
              </a:lnSpc>
              <a:buFont typeface="Arial"/>
              <a:buChar char="•"/>
            </a:pPr>
            <a:r>
              <a:rPr lang="en-US" sz="3199" b="1" dirty="0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Portal STR 2025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199" u="sng" dirty="0">
                <a:solidFill>
                  <a:srgbClr val="2998E3"/>
                </a:solidFill>
                <a:latin typeface="Poppins"/>
                <a:ea typeface="Poppins"/>
                <a:cs typeface="Poppins"/>
                <a:sym typeface="Poppins"/>
                <a:hlinkClick r:id="rId3" tooltip="https://bantuantunai.hasil.gov.my/"/>
              </a:rPr>
              <a:t>https://bantuantunai.hasil.gov.my/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579118" lvl="1" indent="-289559" algn="l">
              <a:lnSpc>
                <a:spcPts val="3839"/>
              </a:lnSpc>
              <a:buFont typeface="Arial"/>
              <a:buChar char="•"/>
            </a:pPr>
            <a:r>
              <a:rPr lang="en-US" sz="3199" b="1" dirty="0">
                <a:solidFill>
                  <a:srgbClr val="262626"/>
                </a:solidFill>
                <a:latin typeface="Poppins Bold"/>
                <a:ea typeface="Poppins Bold"/>
                <a:cs typeface="Poppins Bold"/>
                <a:sym typeface="Poppins Bold"/>
              </a:rPr>
              <a:t>Manual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Hantar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borang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pejabat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HASiL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terdekat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3126516" y="6080639"/>
            <a:ext cx="12034969" cy="2814755"/>
          </a:xfrm>
          <a:custGeom>
            <a:avLst/>
            <a:gdLst/>
            <a:ahLst/>
            <a:cxnLst/>
            <a:rect l="l" t="t" r="r" b="b"/>
            <a:pathLst>
              <a:path w="15039660" h="3753006">
                <a:moveTo>
                  <a:pt x="0" y="637308"/>
                </a:moveTo>
                <a:cubicBezTo>
                  <a:pt x="0" y="285212"/>
                  <a:pt x="288205" y="0"/>
                  <a:pt x="643322" y="0"/>
                </a:cubicBezTo>
                <a:lnTo>
                  <a:pt x="14396340" y="0"/>
                </a:lnTo>
                <a:lnTo>
                  <a:pt x="14396340" y="17676"/>
                </a:lnTo>
                <a:lnTo>
                  <a:pt x="14396340" y="0"/>
                </a:lnTo>
                <a:cubicBezTo>
                  <a:pt x="14751599" y="0"/>
                  <a:pt x="15039660" y="285212"/>
                  <a:pt x="15039660" y="637308"/>
                </a:cubicBezTo>
                <a:lnTo>
                  <a:pt x="15021940" y="637308"/>
                </a:lnTo>
                <a:lnTo>
                  <a:pt x="15039660" y="637308"/>
                </a:lnTo>
                <a:lnTo>
                  <a:pt x="15039660" y="3115698"/>
                </a:lnTo>
                <a:lnTo>
                  <a:pt x="15021940" y="3115698"/>
                </a:lnTo>
                <a:lnTo>
                  <a:pt x="15039660" y="3115698"/>
                </a:lnTo>
                <a:cubicBezTo>
                  <a:pt x="15039660" y="3467794"/>
                  <a:pt x="14751456" y="3753006"/>
                  <a:pt x="14396340" y="3753006"/>
                </a:cubicBezTo>
                <a:lnTo>
                  <a:pt x="14396340" y="3735331"/>
                </a:lnTo>
                <a:lnTo>
                  <a:pt x="14396340" y="3753006"/>
                </a:lnTo>
                <a:lnTo>
                  <a:pt x="643322" y="3753006"/>
                </a:lnTo>
                <a:lnTo>
                  <a:pt x="643322" y="3735331"/>
                </a:lnTo>
                <a:lnTo>
                  <a:pt x="643322" y="3753006"/>
                </a:lnTo>
                <a:cubicBezTo>
                  <a:pt x="288205" y="3753006"/>
                  <a:pt x="0" y="3467795"/>
                  <a:pt x="0" y="3115698"/>
                </a:cubicBezTo>
                <a:lnTo>
                  <a:pt x="0" y="637308"/>
                </a:lnTo>
                <a:lnTo>
                  <a:pt x="17720" y="637308"/>
                </a:lnTo>
                <a:lnTo>
                  <a:pt x="0" y="637308"/>
                </a:lnTo>
                <a:moveTo>
                  <a:pt x="35441" y="637308"/>
                </a:moveTo>
                <a:lnTo>
                  <a:pt x="35441" y="3115698"/>
                </a:lnTo>
                <a:lnTo>
                  <a:pt x="17720" y="3115698"/>
                </a:lnTo>
                <a:lnTo>
                  <a:pt x="35441" y="3115698"/>
                </a:lnTo>
                <a:cubicBezTo>
                  <a:pt x="35441" y="3447998"/>
                  <a:pt x="307484" y="3717655"/>
                  <a:pt x="643322" y="3717655"/>
                </a:cubicBezTo>
                <a:lnTo>
                  <a:pt x="14396340" y="3717655"/>
                </a:lnTo>
                <a:cubicBezTo>
                  <a:pt x="14732175" y="3717655"/>
                  <a:pt x="15004221" y="3447998"/>
                  <a:pt x="15004221" y="3115698"/>
                </a:cubicBezTo>
                <a:lnTo>
                  <a:pt x="15004221" y="637308"/>
                </a:lnTo>
                <a:cubicBezTo>
                  <a:pt x="15004221" y="305009"/>
                  <a:pt x="14732175" y="35351"/>
                  <a:pt x="14396340" y="35351"/>
                </a:cubicBezTo>
                <a:lnTo>
                  <a:pt x="643322" y="35351"/>
                </a:lnTo>
                <a:lnTo>
                  <a:pt x="643322" y="17676"/>
                </a:lnTo>
                <a:lnTo>
                  <a:pt x="643322" y="35351"/>
                </a:lnTo>
                <a:cubicBezTo>
                  <a:pt x="307484" y="35351"/>
                  <a:pt x="35441" y="305009"/>
                  <a:pt x="35441" y="637308"/>
                </a:cubicBezTo>
                <a:close/>
              </a:path>
            </a:pathLst>
          </a:custGeom>
          <a:solidFill>
            <a:srgbClr val="002B4F"/>
          </a:solidFill>
        </p:spPr>
      </p:sp>
      <p:sp>
        <p:nvSpPr>
          <p:cNvPr id="15" name="TextBox 15"/>
          <p:cNvSpPr txBox="1"/>
          <p:nvPr/>
        </p:nvSpPr>
        <p:spPr>
          <a:xfrm>
            <a:off x="3504116" y="6069925"/>
            <a:ext cx="11279769" cy="283618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l">
              <a:lnSpc>
                <a:spcPts val="3839"/>
              </a:lnSpc>
            </a:pP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Permohonan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Baharu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diperlukan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jika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579118" lvl="1" indent="-289559" algn="l">
              <a:lnSpc>
                <a:spcPts val="3839"/>
              </a:lnSpc>
              <a:buFont typeface="Arial"/>
              <a:buChar char="•"/>
            </a:pP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Tiada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rekod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dalam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STR 2024.</a:t>
            </a:r>
          </a:p>
          <a:p>
            <a:pPr marL="579118" lvl="1" indent="-289559" algn="l">
              <a:lnSpc>
                <a:spcPts val="3839"/>
              </a:lnSpc>
              <a:buFont typeface="Arial"/>
              <a:buChar char="•"/>
            </a:pP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Isi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rumah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RM5,000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bawah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79118" lvl="1" indent="-289559" algn="l">
              <a:lnSpc>
                <a:spcPts val="3839"/>
              </a:lnSpc>
              <a:buFont typeface="Arial"/>
              <a:buChar char="•"/>
            </a:pP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Individu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bujang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/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tiada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pasangan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/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tiada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anak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Pendapatan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RM2,500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bawah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 dan </a:t>
            </a:r>
            <a:r>
              <a:rPr lang="en-US" sz="3199" dirty="0" err="1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layak</a:t>
            </a:r>
            <a:r>
              <a:rPr lang="en-US" sz="3199" dirty="0">
                <a:solidFill>
                  <a:srgbClr val="26262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539085" y="6548225"/>
            <a:ext cx="1883754" cy="1883754"/>
          </a:xfrm>
          <a:custGeom>
            <a:avLst/>
            <a:gdLst/>
            <a:ahLst/>
            <a:cxnLst/>
            <a:rect l="l" t="t" r="r" b="b"/>
            <a:pathLst>
              <a:path w="1998000" h="1998000">
                <a:moveTo>
                  <a:pt x="0" y="0"/>
                </a:moveTo>
                <a:lnTo>
                  <a:pt x="1998000" y="0"/>
                </a:lnTo>
                <a:lnTo>
                  <a:pt x="1998000" y="1998000"/>
                </a:lnTo>
                <a:lnTo>
                  <a:pt x="0" y="1998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8" name="Freeform 18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9511" b="-65251"/>
            </a:stretch>
          </a:blipFill>
        </p:spPr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3174" t="-30727" r="-45575" b="-60663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14CC083-4590-133D-C9F0-9FBEB809F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33" y="2933700"/>
            <a:ext cx="12532935" cy="613023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8305800" y="2372853"/>
            <a:ext cx="4038600" cy="343664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8" name="Group 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899272" y="1035447"/>
            <a:ext cx="16489457" cy="14817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lang="en-US" sz="2999" spc="2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1) Layari https://bantuantunai.hasil.gov.my/</a:t>
            </a:r>
          </a:p>
          <a:p>
            <a:pPr algn="l">
              <a:lnSpc>
                <a:spcPct val="150000"/>
              </a:lnSpc>
            </a:pP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2)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Pemohon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Baharu STR’.</a:t>
            </a:r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2344400" y="5753100"/>
            <a:ext cx="1447800" cy="1143000"/>
            <a:chOff x="0" y="0"/>
            <a:chExt cx="647785" cy="1677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688</Words>
  <Application>Microsoft Macintosh PowerPoint</Application>
  <PresentationFormat>Custom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League Spartan</vt:lpstr>
      <vt:lpstr>Poppins Bold</vt:lpstr>
      <vt:lpstr>Poppins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dc:creator>MSD INNOVATION</dc:creator>
  <cp:lastModifiedBy>syamil nashir</cp:lastModifiedBy>
  <cp:revision>5</cp:revision>
  <dcterms:created xsi:type="dcterms:W3CDTF">2006-08-16T00:00:00Z</dcterms:created>
  <dcterms:modified xsi:type="dcterms:W3CDTF">2025-04-17T04:51:12Z</dcterms:modified>
  <dc:identifier>DAGe2nMcNhU</dc:identifier>
</cp:coreProperties>
</file>