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</p:sldIdLst>
  <p:sldSz cx="18288000" cy="10287000"/>
  <p:notesSz cx="6858000" cy="9144000"/>
  <p:embeddedFontLst>
    <p:embeddedFont>
      <p:font typeface="League Spartan" pitchFamily="2" charset="77"/>
      <p:regular r:id="rId12"/>
      <p:bold r:id="rId13"/>
    </p:embeddedFon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old" pitchFamily="2" charset="77"/>
      <p:regular r:id="rId18"/>
      <p:bold r:id="rId19"/>
    </p:embeddedFont>
    <p:embeddedFont>
      <p:font typeface="Poppins Light" panose="020B060402020202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6" autoAdjust="0"/>
    <p:restoredTop sz="94558" autoAdjust="0"/>
  </p:normalViewPr>
  <p:slideViewPr>
    <p:cSldViewPr>
      <p:cViewPr varScale="1">
        <p:scale>
          <a:sx n="66" d="100"/>
          <a:sy n="66" d="100"/>
        </p:scale>
        <p:origin x="8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AD181-7EB0-4C49-9B71-9FBA7ABAA5E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8E2A9-11AD-D649-A73D-D4502248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8E2A9-11AD-D649-A73D-D4502248BB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hyperlink" Target="https://www.kpdn.gov.my/index.php/ms/jualan-rahma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kpdn.gov.my/index.php/ms/jualan-Rahma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88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Program </a:t>
              </a:r>
              <a:r>
                <a:rPr lang="en-US" sz="8800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Jualan</a:t>
              </a:r>
              <a:r>
                <a:rPr lang="en-US" sz="88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RAHMAH MADANI (PJRM)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 rot="20027645">
            <a:off x="11876352" y="2702074"/>
            <a:ext cx="8141910" cy="7917604"/>
          </a:xfrm>
          <a:custGeom>
            <a:avLst/>
            <a:gdLst/>
            <a:ahLst/>
            <a:cxnLst/>
            <a:rect l="l" t="t" r="r" b="b"/>
            <a:pathLst>
              <a:path w="2086703" h="2086703">
                <a:moveTo>
                  <a:pt x="0" y="0"/>
                </a:moveTo>
                <a:lnTo>
                  <a:pt x="2086703" y="0"/>
                </a:lnTo>
                <a:lnTo>
                  <a:pt x="2086703" y="2086703"/>
                </a:lnTo>
                <a:lnTo>
                  <a:pt x="0" y="208670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9" y="3123081"/>
            <a:ext cx="16230601" cy="5795467"/>
            <a:chOff x="0" y="0"/>
            <a:chExt cx="21640801" cy="7727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40800" cy="7727290"/>
            </a:xfrm>
            <a:custGeom>
              <a:avLst/>
              <a:gdLst/>
              <a:ahLst/>
              <a:cxnLst/>
              <a:rect l="l" t="t" r="r" b="b"/>
              <a:pathLst>
                <a:path w="21640800" h="7727290">
                  <a:moveTo>
                    <a:pt x="0" y="0"/>
                  </a:moveTo>
                  <a:lnTo>
                    <a:pt x="21640800" y="0"/>
                  </a:lnTo>
                  <a:lnTo>
                    <a:pt x="21640800" y="7727290"/>
                  </a:lnTo>
                  <a:lnTo>
                    <a:pt x="0" y="7727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1640801" cy="771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PJRM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ialah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inisiatif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KPDN yang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menawarkan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barangan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keperluan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harian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10% - 30%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lebih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murah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sepanjang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2025. </a:t>
              </a:r>
            </a:p>
            <a:p>
              <a:endPara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Dilaksanakan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di 222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kawasan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parlimen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program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memberi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keutamaan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kepada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golongan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berpendapatan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rendah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melalui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jualan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murah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di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pasaraya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besar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pasaraya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endPara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Diskaun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diberikan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ayam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ikan,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telur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gula,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minyak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masak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beras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sayur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barangan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penjagaan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diri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keperluan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rumah,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lampin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keperluan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sekolah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ubat-ubatan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dan lain-lain.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01A412C-07E5-14C3-2B22-2BDD88EDF2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06066" y="3086100"/>
            <a:ext cx="1584734" cy="16601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16659C-817B-0A17-746A-CB42CB9D25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9" y="5179783"/>
            <a:ext cx="1584734" cy="16601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C9D8A1-805C-0F7A-D0AC-57F28491FC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06064" y="7273465"/>
            <a:ext cx="1584736" cy="166019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AE9D5D-8DF0-1B34-18F4-85D86B53CF22}"/>
              </a:ext>
            </a:extLst>
          </p:cNvPr>
          <p:cNvSpPr/>
          <p:nvPr/>
        </p:nvSpPr>
        <p:spPr>
          <a:xfrm>
            <a:off x="3048000" y="3086100"/>
            <a:ext cx="14211299" cy="166019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Menawarkan barangan keperluan harian kepada masyarakat setempat pada harga yang mampu dimiliki.</a:t>
            </a:r>
            <a:endParaRPr lang="en-MY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F334E4-6C9E-1200-979C-23B90DCC703C}"/>
              </a:ext>
            </a:extLst>
          </p:cNvPr>
          <p:cNvSpPr/>
          <p:nvPr/>
        </p:nvSpPr>
        <p:spPr>
          <a:xfrm>
            <a:off x="3048000" y="5179783"/>
            <a:ext cx="14211299" cy="166019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Merancakkan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ekonomi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sektor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peruncitan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kawasan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setempat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samping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mengurangkan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beban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kos sara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hidup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rakyat.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FC7EC29-6BB7-4210-6B96-D0E9D9EF1C5F}"/>
              </a:ext>
            </a:extLst>
          </p:cNvPr>
          <p:cNvSpPr/>
          <p:nvPr/>
        </p:nvSpPr>
        <p:spPr>
          <a:xfrm>
            <a:off x="3070630" y="7273466"/>
            <a:ext cx="14211299" cy="166019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pemulihan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ekonomi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masyarakat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selepas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pandemik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2020.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153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Kumpulan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Sasa</a:t>
              </a:r>
              <a:r>
                <a:rPr lang="en-US" sz="90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</a:t>
              </a:r>
              <a:r>
                <a:rPr lang="en-US" sz="90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Program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F974EFD-60D4-72EC-358D-CEEDD91008FF}"/>
              </a:ext>
            </a:extLst>
          </p:cNvPr>
          <p:cNvSpPr/>
          <p:nvPr/>
        </p:nvSpPr>
        <p:spPr>
          <a:xfrm>
            <a:off x="1828800" y="6057900"/>
            <a:ext cx="5486384" cy="3105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kern="100" dirty="0" err="1">
                <a:solidFill>
                  <a:schemeClr val="tx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ilaksanakan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di 222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kawasan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parlimen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dengan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fokus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kepada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penempatan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B40.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9B5FACE-6045-3866-2DFB-E636372512FC}"/>
              </a:ext>
            </a:extLst>
          </p:cNvPr>
          <p:cNvSpPr/>
          <p:nvPr/>
        </p:nvSpPr>
        <p:spPr>
          <a:xfrm>
            <a:off x="10972816" y="6057900"/>
            <a:ext cx="5486379" cy="30910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Diadakan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secara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fizikal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dan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bergerak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("Mobile")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menggunakan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lori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atau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van untuk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memastikan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bantuan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sampai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ke kampung dan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kawasan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28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pedalaman</a:t>
            </a:r>
            <a:r>
              <a:rPr lang="en-MY" sz="28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102EBCD-BE2D-1269-6503-110E72FA0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3"/>
          <a:stretch/>
        </p:blipFill>
        <p:spPr>
          <a:xfrm>
            <a:off x="13931889" y="3545489"/>
            <a:ext cx="2527306" cy="21564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AE1F8A-2161-FC16-EEC5-28D6DDCC1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9189" y="2973989"/>
            <a:ext cx="2745605" cy="27456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4B6D08-CBA3-62C8-4A9C-E56232389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401" y="2973990"/>
            <a:ext cx="2745604" cy="27456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FC5CC5-5351-D397-56A6-A76B2ED05877}"/>
              </a:ext>
            </a:extLst>
          </p:cNvPr>
          <p:cNvCxnSpPr/>
          <p:nvPr/>
        </p:nvCxnSpPr>
        <p:spPr>
          <a:xfrm>
            <a:off x="9144000" y="3021816"/>
            <a:ext cx="0" cy="593168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Kategori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Penerima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D9934CB-9FDD-BB76-8E53-5C962F6530CA}"/>
              </a:ext>
            </a:extLst>
          </p:cNvPr>
          <p:cNvSpPr txBox="1">
            <a:spLocks/>
          </p:cNvSpPr>
          <p:nvPr/>
        </p:nvSpPr>
        <p:spPr>
          <a:xfrm>
            <a:off x="1019174" y="2917845"/>
            <a:ext cx="16230600" cy="31260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/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Terbuka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semua,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keutamaan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B40 dan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terkesan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kos sara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hidup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635000"/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bayaran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35000"/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Hanya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kunjungi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lokasi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PJRM untuk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membeli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barangan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harga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diskaun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709DDA-53D5-C968-7672-A5A78919E27C}"/>
              </a:ext>
            </a:extLst>
          </p:cNvPr>
          <p:cNvGrpSpPr/>
          <p:nvPr/>
        </p:nvGrpSpPr>
        <p:grpSpPr>
          <a:xfrm>
            <a:off x="2241148" y="6522452"/>
            <a:ext cx="13805703" cy="2479385"/>
            <a:chOff x="1724025" y="4332572"/>
            <a:chExt cx="8555647" cy="153652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CD16674-0C0C-6DF9-1CD9-DB4FC55CC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43153" y="4332572"/>
              <a:ext cx="1536519" cy="15365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A2C32BC-B9E3-4661-EF9A-EED4D6730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3443" y="4332572"/>
              <a:ext cx="1536519" cy="153651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13C30CF-7CE5-0452-904A-264BE3535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3734" y="4332572"/>
              <a:ext cx="1536519" cy="15365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F580740-CF80-7E96-0DD6-E9D373DB1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24025" y="4332573"/>
              <a:ext cx="1536519" cy="1536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56632" y="856749"/>
            <a:ext cx="16202668" cy="2023156"/>
            <a:chOff x="0" y="0"/>
            <a:chExt cx="21603557" cy="26975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03557" cy="2697541"/>
            </a:xfrm>
            <a:custGeom>
              <a:avLst/>
              <a:gdLst/>
              <a:ahLst/>
              <a:cxnLst/>
              <a:rect l="l" t="t" r="r" b="b"/>
              <a:pathLst>
                <a:path w="21603557" h="2697541">
                  <a:moveTo>
                    <a:pt x="0" y="0"/>
                  </a:moveTo>
                  <a:lnTo>
                    <a:pt x="21603557" y="0"/>
                  </a:lnTo>
                  <a:lnTo>
                    <a:pt x="21603557" y="2697541"/>
                  </a:lnTo>
                  <a:lnTo>
                    <a:pt x="0" y="2697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03557" cy="2545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Konsep</a:t>
              </a:r>
              <a:r>
                <a:rPr lang="en-US" sz="72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Model </a:t>
              </a: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Pelaksanaan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31" name="Freeform 31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33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20730CF-6546-756E-1771-572097D8C914}"/>
              </a:ext>
            </a:extLst>
          </p:cNvPr>
          <p:cNvSpPr/>
          <p:nvPr/>
        </p:nvSpPr>
        <p:spPr>
          <a:xfrm>
            <a:off x="3657601" y="5079273"/>
            <a:ext cx="13573767" cy="1941285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Kawasan Terbuka:</a:t>
            </a:r>
          </a:p>
          <a:p>
            <a:pPr marL="360363" lvl="1"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Diadakan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lokasi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terbuka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jika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360363" lvl="1"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Alternatif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kawasan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tanpa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premis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peruncitan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5E7FFA6-6064-F6CA-1C04-FBC3F28DB1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00" y="2854338"/>
            <a:ext cx="1966934" cy="1966934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7E57B1B-ECE1-7B2C-EE4D-DAD0BDBFA2F8}"/>
              </a:ext>
            </a:extLst>
          </p:cNvPr>
          <p:cNvSpPr/>
          <p:nvPr/>
        </p:nvSpPr>
        <p:spPr>
          <a:xfrm>
            <a:off x="3657601" y="2857500"/>
            <a:ext cx="13573768" cy="1941285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Dalam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Premis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73050" lvl="1"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Dilaksanakan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pasar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raya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premis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sedia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73050" lvl="1"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Menggunakan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jenama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&amp; logo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Jualan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RAHMAH MADANI.</a:t>
            </a:r>
          </a:p>
          <a:p>
            <a:pPr marL="273050" lvl="1"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Diskaun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bergantung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persetujuan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premis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&amp;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18FCF56-8D8F-A984-F02E-7E08B925D1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99" y="5079273"/>
            <a:ext cx="1966933" cy="1966933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E403E1C-6EEF-896F-FBCC-10B9CA1088AF}"/>
              </a:ext>
            </a:extLst>
          </p:cNvPr>
          <p:cNvSpPr/>
          <p:nvPr/>
        </p:nvSpPr>
        <p:spPr>
          <a:xfrm>
            <a:off x="3657601" y="7304019"/>
            <a:ext cx="13601699" cy="1939453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Bergerak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360363" lvl="1"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membawa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barangan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kawasan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tertentu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360363" lvl="1"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Fokus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kawasan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tanpa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akses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premis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peruncitan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8A53AE-42B8-DB5B-168F-27C26366B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699" y="7313814"/>
            <a:ext cx="1966932" cy="19669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950711"/>
            <a:ext cx="16230600" cy="1449589"/>
            <a:chOff x="0" y="0"/>
            <a:chExt cx="21640800" cy="1932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1932785"/>
            </a:xfrm>
            <a:custGeom>
              <a:avLst/>
              <a:gdLst/>
              <a:ahLst/>
              <a:cxnLst/>
              <a:rect l="l" t="t" r="r" b="b"/>
              <a:pathLst>
                <a:path w="21640800" h="1932785">
                  <a:moveTo>
                    <a:pt x="0" y="0"/>
                  </a:moveTo>
                  <a:lnTo>
                    <a:pt x="21640800" y="0"/>
                  </a:lnTo>
                  <a:lnTo>
                    <a:pt x="21640800" y="1932785"/>
                  </a:lnTo>
                  <a:lnTo>
                    <a:pt x="0" y="19327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21640800" cy="181848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6732"/>
                </a:lnSpc>
                <a:spcBef>
                  <a:spcPct val="0"/>
                </a:spcBef>
              </a:pPr>
              <a:r>
                <a:rPr lang="en-US" sz="7200" b="1" u="none" strike="noStrike" spc="-95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 </a:t>
              </a:r>
              <a:r>
                <a:rPr lang="en-US" sz="7200" b="1" u="none" strike="noStrike" spc="-95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Pelaksanaan</a:t>
              </a:r>
              <a:r>
                <a:rPr lang="en-US" sz="7200" b="1" u="none" strike="noStrike" spc="-95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Lokasi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B5CC25-5861-C003-252F-16DC6843ABA8}"/>
              </a:ext>
            </a:extLst>
          </p:cNvPr>
          <p:cNvSpPr txBox="1">
            <a:spLocks/>
          </p:cNvSpPr>
          <p:nvPr/>
        </p:nvSpPr>
        <p:spPr>
          <a:xfrm>
            <a:off x="1028699" y="2832287"/>
            <a:ext cx="16260003" cy="23278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/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PJRM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dilaksanakan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sepanjang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tahun 2025.</a:t>
            </a:r>
          </a:p>
          <a:p>
            <a:pPr marL="292100" indent="0">
              <a:buNone/>
            </a:pPr>
            <a:endParaRPr lang="en-MY" sz="4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35000"/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Tarikh dan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lokasi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spesifik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diumumkan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oleh KPDN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semasa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ke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semasa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1273F7-1DB0-8FE1-E06B-6BBA50E384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6286500"/>
            <a:ext cx="2327845" cy="2327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8FDD88-25D2-1A3E-EED9-2CCD0B973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4400" y="6286500"/>
            <a:ext cx="2327845" cy="2327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BCB2A8-FDFB-EEF8-1529-BC490EB0A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2177" y="6286500"/>
            <a:ext cx="2327845" cy="23278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EB3442-1622-8FD7-132A-1A53AA4AD2C8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7661845" y="7450423"/>
            <a:ext cx="4682555" cy="20773"/>
          </a:xfrm>
          <a:prstGeom prst="straightConnector1">
            <a:avLst/>
          </a:prstGeom>
          <a:ln w="76200">
            <a:prstDash val="lgDash"/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72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Maklumat </a:t>
              </a:r>
              <a:r>
                <a:rPr lang="en-US" sz="72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Lanjut</a:t>
              </a:r>
              <a:r>
                <a:rPr lang="en-US" sz="72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</a:t>
              </a:r>
              <a:r>
                <a:rPr lang="en-US" sz="72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Bantuan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2628900"/>
            <a:ext cx="16230602" cy="6411242"/>
            <a:chOff x="0" y="-3745486"/>
            <a:chExt cx="21640802" cy="85483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802835"/>
            </a:xfrm>
            <a:custGeom>
              <a:avLst/>
              <a:gdLst/>
              <a:ahLst/>
              <a:cxnLst/>
              <a:rect l="l" t="t" r="r" b="b"/>
              <a:pathLst>
                <a:path w="21640800" h="4802835">
                  <a:moveTo>
                    <a:pt x="0" y="0"/>
                  </a:moveTo>
                  <a:lnTo>
                    <a:pt x="21640800" y="0"/>
                  </a:lnTo>
                  <a:lnTo>
                    <a:pt x="21640800" y="4802835"/>
                  </a:lnTo>
                  <a:lnTo>
                    <a:pt x="0" y="48028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" y="-3745486"/>
              <a:ext cx="21640799" cy="80685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99"/>
                </a:lnSpc>
              </a:pPr>
              <a:r>
                <a:rPr lang="en-US" sz="4000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Maklumat </a:t>
              </a:r>
              <a:r>
                <a:rPr lang="en-US" sz="4000" b="1" spc="-2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Lanjut</a:t>
              </a:r>
              <a:r>
                <a:rPr lang="en-US" sz="4000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dan </a:t>
              </a:r>
              <a:r>
                <a:rPr lang="en-US" sz="4000" b="1" spc="-2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Bantuan</a:t>
              </a:r>
              <a:r>
                <a:rPr lang="en-US" sz="4000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algn="ctr"/>
              <a:r>
                <a:rPr lang="en-MY" sz="28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Bahagian</a:t>
              </a:r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Pembangunan </a:t>
              </a:r>
              <a:r>
                <a:rPr lang="en-MY" sz="28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Perniagaan</a:t>
              </a:r>
              <a:endPara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lvl="1" algn="ctr"/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Sektor </a:t>
              </a:r>
              <a:r>
                <a:rPr lang="en-MY" sz="28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Perdagangan</a:t>
              </a:r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Dalam Negeri</a:t>
              </a:r>
            </a:p>
            <a:p>
              <a:pPr lvl="1" algn="ctr"/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Kementerian </a:t>
              </a:r>
              <a:r>
                <a:rPr lang="en-MY" sz="28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Perdagangan</a:t>
              </a:r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Dalam Negeri dan Kos Sara </a:t>
              </a:r>
              <a:r>
                <a:rPr lang="en-MY" sz="28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Hidup</a:t>
              </a:r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(KPDN)</a:t>
              </a:r>
            </a:p>
            <a:p>
              <a:pPr lvl="1" algn="ctr"/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No. 13, Persiaran Perdana, </a:t>
              </a:r>
              <a:r>
                <a:rPr lang="en-MY" sz="28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Presint</a:t>
              </a:r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2,</a:t>
              </a:r>
            </a:p>
            <a:p>
              <a:pPr lvl="1" algn="ctr"/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Pusat </a:t>
              </a:r>
              <a:r>
                <a:rPr lang="en-MY" sz="28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Pentadbiran</a:t>
              </a:r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Kerajaan Persekutuan,</a:t>
              </a:r>
            </a:p>
            <a:p>
              <a:pPr lvl="1" algn="ctr"/>
              <a:r>
                <a:rPr lang="en-MY" sz="2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62623 Putrajaya.</a:t>
              </a:r>
            </a:p>
            <a:p>
              <a:pPr algn="ctr">
                <a:lnSpc>
                  <a:spcPct val="150000"/>
                </a:lnSpc>
              </a:pPr>
              <a:endParaRPr lang="en-US" sz="2400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Portal </a:t>
              </a:r>
              <a:r>
                <a:rPr lang="en-US" sz="3599" spc="3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rasmi</a:t>
              </a: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PJR MADANI dan </a:t>
              </a:r>
              <a:r>
                <a:rPr lang="en-US" sz="3599" spc="3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talian</a:t>
              </a: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hotline. </a:t>
              </a:r>
            </a:p>
            <a:p>
              <a:pPr algn="ctr">
                <a:lnSpc>
                  <a:spcPts val="7199"/>
                </a:lnSpc>
              </a:pP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03 8882 6323</a:t>
              </a:r>
            </a:p>
            <a:p>
              <a:pPr algn="ctr">
                <a:lnSpc>
                  <a:spcPts val="7199"/>
                </a:lnSpc>
              </a:pPr>
              <a:r>
                <a:rPr lang="en-US" sz="3599" u="sng" spc="33" dirty="0">
                  <a:solidFill>
                    <a:srgbClr val="2998E3"/>
                  </a:solidFill>
                  <a:latin typeface="Poppins"/>
                  <a:ea typeface="Poppins"/>
                  <a:cs typeface="Poppins"/>
                  <a:sym typeface="Poppins"/>
                  <a:hlinkClick r:id="rId2"/>
                </a:rPr>
                <a:t>https://www.kpdn.gov.my/index.php/ms/jualan-rahmah</a:t>
              </a:r>
              <a:r>
                <a:rPr lang="en-US" sz="3599" u="sng" spc="33" dirty="0">
                  <a:solidFill>
                    <a:srgbClr val="2998E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" name="Freeform 12" descr="Speaker phone with solid fill"/>
          <p:cNvSpPr/>
          <p:nvPr/>
        </p:nvSpPr>
        <p:spPr>
          <a:xfrm>
            <a:off x="6705600" y="75819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52200" y="85245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Y" dirty="0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2992065"/>
            <a:ext cx="16230600" cy="3317899"/>
            <a:chOff x="0" y="0"/>
            <a:chExt cx="21640800" cy="4423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423865"/>
            </a:xfrm>
            <a:custGeom>
              <a:avLst/>
              <a:gdLst/>
              <a:ahLst/>
              <a:cxnLst/>
              <a:rect l="l" t="t" r="r" b="b"/>
              <a:pathLst>
                <a:path w="21640800" h="4423865">
                  <a:moveTo>
                    <a:pt x="0" y="0"/>
                  </a:moveTo>
                  <a:lnTo>
                    <a:pt x="21640800" y="0"/>
                  </a:lnTo>
                  <a:lnTo>
                    <a:pt x="21640800" y="4423865"/>
                  </a:lnTo>
                  <a:lnTo>
                    <a:pt x="0" y="4423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21640800" cy="44143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PJRM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membantu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rakyat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mengatasi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kos sara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hidup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dengan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menawarkan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barangan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keperluan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pada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harga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lebih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rendah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sambil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menyokong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ekonomi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tempatan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endPara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Semua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dijemput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menyokong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memanfaatkan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program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Info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lanjut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: 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hlinkClick r:id="rId2"/>
                </a:rPr>
                <a:t>https://www.kpdn.gov.my/index.php/ms/jualan-rahmah/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417</Words>
  <Application>Microsoft Macintosh PowerPoint</Application>
  <PresentationFormat>Custom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League Spartan</vt:lpstr>
      <vt:lpstr>Poppins Bold</vt:lpstr>
      <vt:lpstr>Poppins</vt:lpstr>
      <vt:lpstr>Calibri</vt:lpstr>
      <vt:lpstr>Poppins Light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10</cp:revision>
  <dcterms:created xsi:type="dcterms:W3CDTF">2006-08-16T00:00:00Z</dcterms:created>
  <dcterms:modified xsi:type="dcterms:W3CDTF">2025-04-22T03:15:35Z</dcterms:modified>
  <dc:identifier>DAGe2nMcNhU</dc:identifier>
</cp:coreProperties>
</file>