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2" r:id="rId9"/>
    <p:sldId id="26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2" r:id="rId26"/>
    <p:sldId id="273" r:id="rId27"/>
  </p:sldIdLst>
  <p:sldSz cx="18288000" cy="10287000"/>
  <p:notesSz cx="6858000" cy="9144000"/>
  <p:embeddedFontLst>
    <p:embeddedFont>
      <p:font typeface="League Spartan" pitchFamily="2" charset="77"/>
      <p:regular r:id="rId29"/>
      <p:bold r:id="rId30"/>
    </p:embeddedFont>
    <p:embeddedFont>
      <p:font typeface="Poppins" pitchFamily="2" charset="77"/>
      <p:regular r:id="rId31"/>
      <p:bold r:id="rId32"/>
      <p:italic r:id="rId33"/>
      <p:boldItalic r:id="rId34"/>
    </p:embeddedFont>
    <p:embeddedFont>
      <p:font typeface="Poppins Bold" pitchFamily="2" charset="77"/>
      <p:regular r:id="rId35"/>
      <p:bold r:id="rId36"/>
    </p:embeddedFont>
    <p:embeddedFont>
      <p:font typeface="Poppins Light" panose="020B060402020202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3" autoAdjust="0"/>
    <p:restoredTop sz="94558" autoAdjust="0"/>
  </p:normalViewPr>
  <p:slideViewPr>
    <p:cSldViewPr>
      <p:cViewPr varScale="1">
        <p:scale>
          <a:sx n="62" d="100"/>
          <a:sy n="62" d="100"/>
        </p:scale>
        <p:origin x="25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482A7-F411-DF42-B050-233F21789E3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B94D-25B5-4A41-B3DB-50B841E5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5B94D-25B5-4A41-B3DB-50B841E556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4.png"/><Relationship Id="rId7" Type="http://schemas.openxmlformats.org/officeDocument/2006/relationships/image" Target="../media/image1.png"/><Relationship Id="rId2" Type="http://schemas.openxmlformats.org/officeDocument/2006/relationships/hyperlink" Target="https://manfaat.mof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6.png"/><Relationship Id="rId4" Type="http://schemas.openxmlformats.org/officeDocument/2006/relationships/image" Target="../media/image55.sv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nfaat.mof.gov.m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manfaat.mof.gov.my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MANFAAT MADANI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303D-CDC1-649C-F7B4-CEED2269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C52B97-05E1-2C38-C3C3-BDEAFB6B5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28900"/>
            <a:ext cx="12532935" cy="64943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D2A7FB3-6329-0540-66E4-0679BD5992CF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8AC824-7BE8-9F6C-BF4E-5A3AF694412B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476D1CA-1C13-D77C-B8D7-6F8C49BC1A7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D9FB399-6906-50D7-CD83-E85343B5FC8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4D4A80A0-1DF8-7A1C-82F4-FA40A520E1B8}"/>
              </a:ext>
            </a:extLst>
          </p:cNvPr>
          <p:cNvSpPr/>
          <p:nvPr/>
        </p:nvSpPr>
        <p:spPr>
          <a:xfrm>
            <a:off x="6781800" y="1562100"/>
            <a:ext cx="3733800" cy="14478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7AD55AE-C7FF-7D9E-3F34-B8BC7D804917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766FE9-9B52-14B5-A565-2D42032AB6A2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E2A9589-67B2-2FAD-95E6-8375428DDEEE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A8279DFE-C552-C39B-0E2B-6F6A4387FA71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BA6035CA-9B30-C48D-6555-7F703C441B7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57BA6EF-64B4-13CC-1D75-EA458C3EF6BA}"/>
              </a:ext>
            </a:extLst>
          </p:cNvPr>
          <p:cNvSpPr txBox="1"/>
          <p:nvPr/>
        </p:nvSpPr>
        <p:spPr>
          <a:xfrm>
            <a:off x="1028699" y="1014413"/>
            <a:ext cx="14510385" cy="80695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3"/>
            </a:pP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‘Daftar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Akaun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’.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8166FF5C-9D08-0874-C215-31054FE3763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00EE2FD-5C18-D6E0-3F34-89B5BB581020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E5FE7CD-3CEF-FC95-E022-724531D35CFE}"/>
              </a:ext>
            </a:extLst>
          </p:cNvPr>
          <p:cNvGrpSpPr/>
          <p:nvPr/>
        </p:nvGrpSpPr>
        <p:grpSpPr>
          <a:xfrm>
            <a:off x="10515600" y="2705100"/>
            <a:ext cx="1447800" cy="5334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E676B6D-DDEF-0B17-A9B0-8B573D699301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422AB6C5-4369-D15F-AA76-8E2315A8B61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103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ACFB-32CE-A938-23F8-70B495686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587EACEC-1F58-D9D2-5B76-5B4E2D56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430" y="2669539"/>
            <a:ext cx="12383141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096F893-4896-D0C2-3371-13048F2D0094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38A2A51-CC44-4D4A-630A-60AC74A95F0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AC7EFBB-B658-9111-D6B3-2D2D1D3A4A2E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FD8260E-0558-D1FB-1464-21F779E0234F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6C9D0A6-2DB8-43A5-DEA4-50A472A93F2B}"/>
              </a:ext>
            </a:extLst>
          </p:cNvPr>
          <p:cNvSpPr/>
          <p:nvPr/>
        </p:nvSpPr>
        <p:spPr>
          <a:xfrm>
            <a:off x="2133601" y="2452324"/>
            <a:ext cx="2286000" cy="200537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E13FE09-818B-32CF-83DB-75F347E45FBE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D74636B-62D1-69FB-2D3E-DA074B0328D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48DC05D-86CF-1B90-366F-8D66DACD1175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8CF403C7-EEDC-4135-712D-24FAE6F138C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1C8ABF83-6E19-B496-A1C7-30602A7CB7DC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79208B0-0A69-46F1-DFEA-8364E7F8715F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4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Masukkan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emel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kata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4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“Daftar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0A76D6FF-54DC-0BA3-A61A-1E383A9E9F2F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5178321-C330-FEC0-EFC1-3171C2CB78C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92D8A95-BB0B-F3F0-4C9A-290177E7DB57}"/>
              </a:ext>
            </a:extLst>
          </p:cNvPr>
          <p:cNvGrpSpPr/>
          <p:nvPr/>
        </p:nvGrpSpPr>
        <p:grpSpPr>
          <a:xfrm>
            <a:off x="4419600" y="4457700"/>
            <a:ext cx="3733800" cy="41910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FE9D8B1-20C7-5DD1-2328-07595E19A6B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A7BAC7F-DFD7-053D-AD1D-6F4874566B06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955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3B30-9893-FB38-3EC5-6BE71870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F557D04-C39E-66C4-A935-09B2DB8C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28900"/>
            <a:ext cx="12532935" cy="649121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B2E2ABA-9A3D-34E6-04BE-62C5EFE1929E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004AEA-3790-CBAC-3D78-EE8BE2DFA1D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DD44473-F065-7F54-1057-A084346C51A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03BDA7-B806-D424-5B93-CF53A175CAE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3D5542D7-E07A-D139-D7BF-5A2F3A9AD463}"/>
              </a:ext>
            </a:extLst>
          </p:cNvPr>
          <p:cNvSpPr/>
          <p:nvPr/>
        </p:nvSpPr>
        <p:spPr>
          <a:xfrm>
            <a:off x="2077431" y="2493308"/>
            <a:ext cx="2189769" cy="1919382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3D004E3-C415-DC39-D2DC-D78E2AE87DC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D5189F1-6D80-FF08-55C2-5DAE49B0D628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548AC9C-36C7-E7A5-40D1-69078A079B57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8A149639-DB00-C3C7-E1F7-E1F8D459198D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9D8C202-163B-EA03-C62A-059921C2A89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C00B8B4-86E6-D8E9-9343-CD97C7B41CF9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6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Masukkan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emel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dan kata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6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“Log Masuk”.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2B564DB0-56A6-5970-A551-1B606B64CB0B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7504FD9-44E7-57BE-AFEE-D0615D78365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90ADE23-3F08-2A0D-CD0F-DDC9DB21D6EA}"/>
              </a:ext>
            </a:extLst>
          </p:cNvPr>
          <p:cNvGrpSpPr/>
          <p:nvPr/>
        </p:nvGrpSpPr>
        <p:grpSpPr>
          <a:xfrm>
            <a:off x="4267200" y="4421183"/>
            <a:ext cx="4004080" cy="3008317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CA79861-85D4-D63B-C42F-3CD18A39C7BB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BAAE2CA-96E4-47A5-610F-EF6F5DA12927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775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3003F-60E9-D1A4-D028-DD76B847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1F3D690-C116-545C-D798-D6413A2D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179" y="2701016"/>
            <a:ext cx="12471643" cy="640488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A72FDC5-51DA-202A-D1B5-300C9E76F92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330C08-998A-0448-643D-1648345B2249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76B8B6D-63C8-2A40-F4D4-A2C5DDCDB833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D5D5770-29A9-5D9D-A35C-5FF2B3CF9C2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0A064C6F-1191-C34B-37D3-D67A54575EC6}"/>
              </a:ext>
            </a:extLst>
          </p:cNvPr>
          <p:cNvSpPr/>
          <p:nvPr/>
        </p:nvSpPr>
        <p:spPr>
          <a:xfrm>
            <a:off x="6248400" y="1790701"/>
            <a:ext cx="6324600" cy="340087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D90B70E-F8CF-640D-96B7-B4B95355A8B7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BCB1F03-72FC-555B-9137-06C910F4498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5D55F8D-9660-E49A-B002-9DFA99E4A0A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7CB664C0-A550-5548-E67E-D6E9EE3FAE2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87E5E4BA-6048-EBA3-5159-CAC789CABF3E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DDA1CCC-4155-1C95-9F8B-A497ECC8D95F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8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“Pinda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Profil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 di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bahagian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bawah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paparan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655F9571-86B6-BAB1-9842-190C85D7C77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DABFA01-7029-19C2-8187-E42E48776E22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BD536C2-2BBC-55B1-1472-5245930CCB49}"/>
              </a:ext>
            </a:extLst>
          </p:cNvPr>
          <p:cNvGrpSpPr/>
          <p:nvPr/>
        </p:nvGrpSpPr>
        <p:grpSpPr>
          <a:xfrm>
            <a:off x="12573000" y="5192331"/>
            <a:ext cx="1600200" cy="636969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D2B4C0D-9386-6918-F861-ACC18012EB86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2266F5F-CC77-7887-C9D6-F01DC06FB84A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233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D0E34-5DD8-4E13-CB76-E0F9D47CC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B513DA5-8DC7-F937-B150-267EDE710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598287"/>
            <a:ext cx="12532934" cy="650761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431BC764-27A6-8A52-4F91-09A68C490C45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93B71D5-2382-C397-6E5D-6D2B3D940CF4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EC22801-CD1C-1896-8EC7-C0091B9CBEB2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68F52E-4402-FC7E-083F-2B9887D6B51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702AED55-C266-E133-6478-C95A14A61408}"/>
              </a:ext>
            </a:extLst>
          </p:cNvPr>
          <p:cNvSpPr/>
          <p:nvPr/>
        </p:nvSpPr>
        <p:spPr>
          <a:xfrm>
            <a:off x="5139919" y="1943100"/>
            <a:ext cx="3131361" cy="415448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C405E9B-DE09-81CE-27B3-7FCDF938374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AA81770-8720-AAE0-E0A1-43BEC7539CA2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8E1AAC3-10FD-3EFD-2331-199A9BC9FAB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F87A2124-E2FD-2382-6CB0-8E9CDCFAD00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B8E757D-6DB5-6FAC-12E8-7096D470057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07C05B5-BE1E-B39D-13C4-729FEBA3395F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E0E4A82-9DD0-7673-E828-8456E47170CD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9"/>
            </a:pP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Sila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jawab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setiap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soalan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9A343AB0-36AE-7619-4658-16BC2189F80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C8FDFCD-9EA8-2BA2-BDD5-007E2DD10A8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EC80136A-6912-906A-1295-861B3D544E92}"/>
              </a:ext>
            </a:extLst>
          </p:cNvPr>
          <p:cNvSpPr/>
          <p:nvPr/>
        </p:nvSpPr>
        <p:spPr>
          <a:xfrm>
            <a:off x="3910588" y="6148674"/>
            <a:ext cx="10415012" cy="3008317"/>
          </a:xfrm>
          <a:custGeom>
            <a:avLst/>
            <a:gdLst/>
            <a:ahLst/>
            <a:cxnLst/>
            <a:rect l="l" t="t" r="r" b="b"/>
            <a:pathLst>
              <a:path w="647785" h="167761">
                <a:moveTo>
                  <a:pt x="0" y="0"/>
                </a:moveTo>
                <a:lnTo>
                  <a:pt x="647785" y="0"/>
                </a:lnTo>
                <a:lnTo>
                  <a:pt x="647785" y="167761"/>
                </a:lnTo>
                <a:lnTo>
                  <a:pt x="0" y="167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 cap="sq">
            <a:solidFill>
              <a:srgbClr val="FF2E14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0B54BD0F-9518-CD43-58DD-4FB98B3CAA3E}"/>
              </a:ext>
            </a:extLst>
          </p:cNvPr>
          <p:cNvSpPr txBox="1"/>
          <p:nvPr/>
        </p:nvSpPr>
        <p:spPr>
          <a:xfrm>
            <a:off x="4267200" y="4591987"/>
            <a:ext cx="4004080" cy="28375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92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1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E727B-682A-863C-1B2C-6BB36DA69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3C151FFE-DCF5-AF2B-AD78-787C01D2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45A9B0B-85C1-1192-DBAE-DE0E52D1C2C9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C0D3F6-DB17-8645-9EC5-9B71D7448EC6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0BE0FF7-8420-0B3F-D04F-A10B04D1B203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EAD999E-24FF-1F9F-290B-4B4E8344A18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E885DFF8-A858-52AE-E1D6-08ECB68F44E6}"/>
              </a:ext>
            </a:extLst>
          </p:cNvPr>
          <p:cNvSpPr/>
          <p:nvPr/>
        </p:nvSpPr>
        <p:spPr>
          <a:xfrm>
            <a:off x="6553200" y="1638300"/>
            <a:ext cx="5922444" cy="349670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8DF08C5-8FAC-CABE-DC69-51BBBBB313A6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AFDF3FD-330D-50D1-1543-594F2E16C71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509ABE-A3B0-AF90-5428-DD91880C0E07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7452B71B-C8AE-7245-1711-F3D75079FDD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F4200EBA-6F73-B023-932D-C14DC14415E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33397F2-9470-01D0-BE65-D10507068D4E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F2C3866-7F3F-4C6D-3605-0079C5DB0228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0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“Hasil Carian”.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622698B6-754B-FB0E-A047-BEF65F2D0EA0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49CF27C-D3A3-F8CE-3DCB-1AEBE9DCA6A3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5B2B431-E678-15E3-34A2-96D6051EDEFB}"/>
              </a:ext>
            </a:extLst>
          </p:cNvPr>
          <p:cNvGrpSpPr/>
          <p:nvPr/>
        </p:nvGrpSpPr>
        <p:grpSpPr>
          <a:xfrm>
            <a:off x="12475643" y="5143500"/>
            <a:ext cx="1926157" cy="636969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63D19D2-A3E8-4E3F-1971-96673018B697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45A8F55-9FE9-828B-242A-11E65E23FB3F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693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03C89-5F01-DE42-FF0A-84EFF6E1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520BCE-6BD9-5C16-3AC1-F777E8FEE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2187" y="2628900"/>
            <a:ext cx="12503627" cy="647921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2793A0E4-4E20-E378-1AD5-474D4177D4BC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2E72F6-B7A5-5109-CD54-3E93AF8992C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6C33BCC-4DFA-52F6-0341-7F711DF085E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6790E99-2D8A-DA19-DDEC-C675CF61F818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70480098-E5D8-054B-E820-5D429E5B9ABF}"/>
              </a:ext>
            </a:extLst>
          </p:cNvPr>
          <p:cNvSpPr/>
          <p:nvPr/>
        </p:nvSpPr>
        <p:spPr>
          <a:xfrm>
            <a:off x="3505200" y="2214371"/>
            <a:ext cx="6172199" cy="369113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2F175EF-1B32-BBDF-48A1-2FAA85549959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3A5A5BB-E780-C8A9-3BFE-3AB092D482CA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D34DB59-DC8D-2DFC-90DE-07F28AFE89C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F44566AC-8CFA-F2A2-4E5B-E8C93EEF7E6A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685F640-22C4-9068-6203-215B2E4F436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AAF25EF-37B8-F4F5-0D46-8DCC1556EBDB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99C392D-47A9-142A-24A3-905244D079D6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1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“Ya,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Teruskan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 bagi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menyimpan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data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jawapan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dijawab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1C3F148B-524D-2E98-53A9-D4D2A352117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3088A9B-7D33-CA5F-561E-788218472128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01D275E-3E9A-B2CA-8563-02AEA4BF48DF}"/>
              </a:ext>
            </a:extLst>
          </p:cNvPr>
          <p:cNvGrpSpPr/>
          <p:nvPr/>
        </p:nvGrpSpPr>
        <p:grpSpPr>
          <a:xfrm>
            <a:off x="9677400" y="6030531"/>
            <a:ext cx="1600200" cy="636969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5BDE0CA-E8B9-2F09-B15B-3577825AB3D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024CC9E-F53C-A78A-6A1A-5122B402491F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564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1057E-077D-46EB-A3F3-5CE9F290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B7C46D16-CF25-C1D9-B8B2-FBA976680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4F0ED3A7-9867-B3D8-66D0-440F95E11BCF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72012C-01EC-F13B-C2FB-96565318F688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B476F93-CCC4-D212-2A52-343CA90CD8D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25BA7F7-52E1-124F-189E-A9CE8D830962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0B8CAC46-701F-2B9C-EE59-99506347B368}"/>
              </a:ext>
            </a:extLst>
          </p:cNvPr>
          <p:cNvSpPr/>
          <p:nvPr/>
        </p:nvSpPr>
        <p:spPr>
          <a:xfrm>
            <a:off x="5486400" y="1714501"/>
            <a:ext cx="2819400" cy="335996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4179763-15A6-F78E-6EF5-4EFBEACCF78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5B6EAFD-AD16-ABFC-2C5C-39A131F82C45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C678294-96E7-2F55-9ADF-581D6008DA5D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047EEE24-31B0-14B8-0C2E-15570ADF10A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59DBED8D-7048-3198-539A-0ABB3CF18FD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22D4283-E323-A7E0-5922-97BABEF27CC9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6E822A7-EB90-8C61-A9FD-384469935756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2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Jenis-jenis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dicadang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berdasarkan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jawapan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B5E45F71-EFFA-E327-5D22-817AC07A392D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3132457-AF63-E684-19A9-9FE12A0C0D95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0E5F007-003F-24E5-3FB5-E57DBE3943A8}"/>
              </a:ext>
            </a:extLst>
          </p:cNvPr>
          <p:cNvGrpSpPr/>
          <p:nvPr/>
        </p:nvGrpSpPr>
        <p:grpSpPr>
          <a:xfrm>
            <a:off x="7620000" y="5143500"/>
            <a:ext cx="6705600" cy="40386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6391781-CC95-A85F-3341-0322CC9BDD1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5F9C3DF-04CC-E7BD-C594-4170A120597F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566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6884D-775D-C31C-1DC5-95D41459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C8B1267-91C1-591F-F462-A53C2A9E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11500"/>
            <a:ext cx="12532935" cy="6494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47F9460-0536-800A-8EF1-9A79D5B6ADD5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1C0AEFA-BF6E-84CA-2410-37707C92C64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2B86E71-CEEA-70E1-2D5B-0898F0CF6CCA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1826ED8-141E-45B5-64F9-5715113C277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1F0F0A5D-0A6A-17AC-C559-348A5427C136}"/>
              </a:ext>
            </a:extLst>
          </p:cNvPr>
          <p:cNvSpPr/>
          <p:nvPr/>
        </p:nvSpPr>
        <p:spPr>
          <a:xfrm>
            <a:off x="6553200" y="2095501"/>
            <a:ext cx="5334000" cy="58674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2CD688B-E98E-F02E-B1F9-B7D5D69F7F30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952FDEE-FD22-1B63-6174-1B9D9255B505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08CB719-8FDF-5B6D-4567-6D190E0866B1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4C24C71-0178-300D-9835-F6DBE59776C9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B9D31B2F-0B21-D9D7-7405-49F885D9258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06E1D6B-3940-D75A-8A0B-84A23683F8E3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9D84049-84CC-8741-4BAD-1A01510E4CEB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3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Sekiranya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membuka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sila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Teruskan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 di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paparan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B7FEF850-5916-EC28-8BB8-F865D2F8576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9585E3E-3C15-DCD5-85FE-6C032ECA6B1C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EA0A70B-DFFD-761D-0740-F03BCDFDFC59}"/>
              </a:ext>
            </a:extLst>
          </p:cNvPr>
          <p:cNvGrpSpPr/>
          <p:nvPr/>
        </p:nvGrpSpPr>
        <p:grpSpPr>
          <a:xfrm>
            <a:off x="11887200" y="7962900"/>
            <a:ext cx="2459557" cy="8382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7F3372B-FA97-6A20-A1C0-A839651D6480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4E67982-8066-F58B-7F24-AB39693DD19B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496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3523-4C35-942F-1E9C-94CFDCA20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A176861-A7B1-731F-6411-55D7F499E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2" y="2669539"/>
            <a:ext cx="12532936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D44B19F-0DE1-3C84-C629-5B20C7AF753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5C12D-F036-51DA-274F-6861CAE408E4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B384C87-989A-C70D-EF27-07305AE31C7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4D19DB7-E9C5-867A-E025-149936D43E0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57FCCA36-9A81-66DA-4014-958DA544F501}"/>
              </a:ext>
            </a:extLst>
          </p:cNvPr>
          <p:cNvSpPr/>
          <p:nvPr/>
        </p:nvSpPr>
        <p:spPr>
          <a:xfrm>
            <a:off x="5562600" y="1790700"/>
            <a:ext cx="1752600" cy="283199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25A1D66-81EF-F928-C888-DC430D9C859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72859F2-23DA-DC5E-FA27-C850D09198D9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A0F625-CBAF-E1F5-68AA-83185B129503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B131164F-BC56-A0E5-F797-91576D3213D4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071FF2A-1620-B3CC-4D98-97EC93C0C8A2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B4F8EAB-03F1-4869-91E2-CFC67E2AAD9F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MY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816DBE0-A2B3-B322-7BDE-7A53AB8D0AFF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4"/>
            </a:pP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manfaat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bersesuaian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A05D7B71-74D5-2EDD-187F-ABFA4897CC8E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CE45A0A-E6DC-DAF3-38DE-702CE08D4C3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3EA78A2-FE6E-B8C2-1704-35C1FED56CC1}"/>
              </a:ext>
            </a:extLst>
          </p:cNvPr>
          <p:cNvGrpSpPr/>
          <p:nvPr/>
        </p:nvGrpSpPr>
        <p:grpSpPr>
          <a:xfrm>
            <a:off x="3871330" y="4631187"/>
            <a:ext cx="6872870" cy="3103113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7EAB63F-CA4D-83FC-58A0-A9A3962DFC7D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C2BA3EE-B6C9-F303-DB9B-31C0E7EC2B3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3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9" y="3123081"/>
            <a:ext cx="16230601" cy="5795467"/>
            <a:chOff x="0" y="0"/>
            <a:chExt cx="21640801" cy="7727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40800" cy="7727290"/>
            </a:xfrm>
            <a:custGeom>
              <a:avLst/>
              <a:gdLst/>
              <a:ahLst/>
              <a:cxnLst/>
              <a:rect l="l" t="t" r="r" b="b"/>
              <a:pathLst>
                <a:path w="21640800" h="7727290">
                  <a:moveTo>
                    <a:pt x="0" y="0"/>
                  </a:moveTo>
                  <a:lnTo>
                    <a:pt x="21640800" y="0"/>
                  </a:lnTo>
                  <a:lnTo>
                    <a:pt x="21640800" y="7727290"/>
                  </a:lnTo>
                  <a:lnTo>
                    <a:pt x="0" y="7727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640801" cy="771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MY" sz="4000" b="1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Manfaat</a:t>
              </a:r>
              <a:r>
                <a:rPr lang="en-MY" sz="4000" b="1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MADANI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ialah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portal oleh Kementerian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Kewangan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Malaysia yang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menyenaraikan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pelbagai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untuk:</a:t>
              </a:r>
            </a:p>
            <a:p>
              <a:pPr marL="1485900" lvl="2" indent="-571500">
                <a:buFont typeface="Wingdings" pitchFamily="2" charset="2"/>
                <a:buChar char="ü"/>
              </a:pP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Individu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Keluarga</a:t>
              </a:r>
              <a:endParaRPr lang="en-MY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485900" lvl="2" indent="-571500">
                <a:buFont typeface="Wingdings" pitchFamily="2" charset="2"/>
                <a:buChar char="ü"/>
              </a:pP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Perniagaan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Majikan</a:t>
              </a:r>
              <a:endParaRPr lang="en-MY" sz="4000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485900" lvl="2" indent="-571500">
                <a:buFont typeface="Wingdings" pitchFamily="2" charset="2"/>
                <a:buChar char="ü"/>
              </a:pP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Komuniti</a:t>
              </a:r>
              <a:endPara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450216" y="5233493"/>
            <a:ext cx="3706089" cy="3706089"/>
          </a:xfrm>
          <a:custGeom>
            <a:avLst/>
            <a:gdLst/>
            <a:ahLst/>
            <a:cxnLst/>
            <a:rect l="l" t="t" r="r" b="b"/>
            <a:pathLst>
              <a:path w="2086703" h="2086703">
                <a:moveTo>
                  <a:pt x="0" y="0"/>
                </a:moveTo>
                <a:lnTo>
                  <a:pt x="2086703" y="0"/>
                </a:lnTo>
                <a:lnTo>
                  <a:pt x="2086703" y="2086703"/>
                </a:lnTo>
                <a:lnTo>
                  <a:pt x="0" y="2086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DF09-CE1A-2C24-F22B-3CFC86C8F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1A1B890-DDA9-C0DC-D3DD-6E49BD4C6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532" y="2669539"/>
            <a:ext cx="12420936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808D12EB-FBCE-81DD-F2C6-56293783A85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20E6E9-FEF5-B24B-0D8C-700348BD8ABA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7DB83ED-C180-C398-BB92-15B88D33080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11ABBB6-876F-32B1-6E35-1C5C53C57E70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FFC7D660-20B7-6DB0-25D6-BF3735935AF2}"/>
              </a:ext>
            </a:extLst>
          </p:cNvPr>
          <p:cNvSpPr/>
          <p:nvPr/>
        </p:nvSpPr>
        <p:spPr>
          <a:xfrm>
            <a:off x="6934200" y="2453733"/>
            <a:ext cx="2216726" cy="375605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A3A6FC2-17EC-E252-2903-E1057BC430CA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F2C102-BFDD-FF8A-0E6E-52C0F0EEEE1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222F125-2DF6-5147-C232-2378D47822B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6DAEEC6-CC6B-2E4B-91EE-841BB1733D7C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249E7CD5-1A5E-1888-096C-B09C713F17A6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E0CB313-43E4-3B80-ABE2-6843CB9A3079}"/>
              </a:ext>
            </a:extLst>
          </p:cNvPr>
          <p:cNvSpPr txBox="1"/>
          <p:nvPr/>
        </p:nvSpPr>
        <p:spPr>
          <a:xfrm>
            <a:off x="1028699" y="1014412"/>
            <a:ext cx="14510385" cy="143932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5"/>
            </a:pPr>
            <a:r>
              <a:rPr lang="en-MY" sz="3000" b="1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000" b="1" dirty="0" err="1">
                <a:latin typeface="Poppins" panose="00000500000000000000" pitchFamily="2" charset="0"/>
                <a:cs typeface="Poppins" panose="00000500000000000000" pitchFamily="2" charset="0"/>
              </a:rPr>
              <a:t>Keluarga</a:t>
            </a:r>
            <a:endParaRPr lang="en-MY" sz="3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15.1)</a:t>
            </a: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Sila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jawab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setiap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soalan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7A1F92DB-5848-0CD2-DB2A-C714805C94F6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01FDC1E-3D4F-39EE-7721-A045384FF8A0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DCE62D4-86F5-3313-D8B5-71347DB22487}"/>
              </a:ext>
            </a:extLst>
          </p:cNvPr>
          <p:cNvSpPr/>
          <p:nvPr/>
        </p:nvSpPr>
        <p:spPr>
          <a:xfrm>
            <a:off x="3885184" y="6255173"/>
            <a:ext cx="10531485" cy="2926927"/>
          </a:xfrm>
          <a:custGeom>
            <a:avLst/>
            <a:gdLst/>
            <a:ahLst/>
            <a:cxnLst/>
            <a:rect l="l" t="t" r="r" b="b"/>
            <a:pathLst>
              <a:path w="647785" h="167761">
                <a:moveTo>
                  <a:pt x="0" y="0"/>
                </a:moveTo>
                <a:lnTo>
                  <a:pt x="647785" y="0"/>
                </a:lnTo>
                <a:lnTo>
                  <a:pt x="647785" y="167761"/>
                </a:lnTo>
                <a:lnTo>
                  <a:pt x="0" y="167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 cap="sq">
            <a:solidFill>
              <a:srgbClr val="FF2E14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B13C35F-CE1B-3992-5455-83FCEB5E4971}"/>
              </a:ext>
            </a:extLst>
          </p:cNvPr>
          <p:cNvSpPr txBox="1"/>
          <p:nvPr/>
        </p:nvSpPr>
        <p:spPr>
          <a:xfrm>
            <a:off x="3871330" y="4807373"/>
            <a:ext cx="6872870" cy="29269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92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17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85AF-0BE3-CD3E-2BA2-FF6AD778E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482F378-A8DD-F513-EFB7-C5EDB81AF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2" y="2669539"/>
            <a:ext cx="12532936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491D29F-E69B-23E0-8A65-9546803A8DCA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467A30-D0CF-3F56-FA5F-A135AA19616F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B9B4E83-F0E0-6F68-64EA-840D8C5A7E08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FC02751-A2C5-60DF-D81F-1DCF48B0394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28A0A85E-4A1B-6B2E-3B74-7607F58AD6E8}"/>
              </a:ext>
            </a:extLst>
          </p:cNvPr>
          <p:cNvSpPr/>
          <p:nvPr/>
        </p:nvSpPr>
        <p:spPr>
          <a:xfrm>
            <a:off x="7467600" y="1714499"/>
            <a:ext cx="5029200" cy="5029201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EE12FF9-C7F8-C3ED-7A29-A4854EBAF407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9C7B49-390D-2730-D1B8-2AAFBC8CDDB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8EF87A0-DB0F-699E-5A53-91E959AE49D7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1001C790-BB0E-C10A-277B-D7AA8C2BDEDD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E89FD933-DCDC-E449-55C7-9D4BC51D1B3B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BC2A0CD-1D98-95D5-CB3C-5EAFA85AB979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B9F091D-99B9-9C7E-7B49-0A9FDC0B6C68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15.2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“Hasil Carian”.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BBFE4DD5-F61C-77A3-EEA9-7866E773A558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2608C5E-8A23-7CB3-DE62-4E393E0CA8D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3E8B5C5-E1A8-CDA1-10C1-D3B24A7C662E}"/>
              </a:ext>
            </a:extLst>
          </p:cNvPr>
          <p:cNvGrpSpPr/>
          <p:nvPr/>
        </p:nvGrpSpPr>
        <p:grpSpPr>
          <a:xfrm>
            <a:off x="12496800" y="6743700"/>
            <a:ext cx="1905000" cy="73543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4F5EC54-B705-F4F4-B099-E5C7254C1199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9CE86A5-A50D-28C8-A433-40535647A1C0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623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A4889-6AB7-BB02-DC58-3B4B04E93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EFEE983-6198-BA19-710B-B2002E05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11500"/>
            <a:ext cx="12532935" cy="6494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E791379-8AFE-20DC-6CE1-F108E33EA6F0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643E1C-E50E-AF06-7A2A-6FB30456819A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593A52A-0CA4-7933-7B95-A911445163EB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36DA60D-304D-8A34-8713-44C38048A9B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C06C40C2-ECAD-A3B5-5E21-1FEF60FCDFE6}"/>
              </a:ext>
            </a:extLst>
          </p:cNvPr>
          <p:cNvSpPr/>
          <p:nvPr/>
        </p:nvSpPr>
        <p:spPr>
          <a:xfrm>
            <a:off x="6705600" y="1790700"/>
            <a:ext cx="2971800" cy="425870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18C8869-4225-356C-9A19-CB576B8B8522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91B1DA5-ED05-6802-717F-49FC06009391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C18F6EE-BC57-8AB8-4A23-A21DF72838A8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B8CD477C-1301-2737-A3A0-0FA41A2FE73D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49BC2510-7231-4A37-FB3C-535DADA40560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F1CCC77-9D85-3052-EBD2-050FE8348A85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15.3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Teruskan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18798A5B-9888-3766-B782-5C6DF3054A39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88C43236-ED5B-2783-F416-4B7E7C1849C7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431D511-6662-0223-31EE-942C50B252D9}"/>
              </a:ext>
            </a:extLst>
          </p:cNvPr>
          <p:cNvGrpSpPr/>
          <p:nvPr/>
        </p:nvGrpSpPr>
        <p:grpSpPr>
          <a:xfrm>
            <a:off x="9677400" y="6057900"/>
            <a:ext cx="1600200" cy="533400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21B58F9-5F70-0FDC-16CB-06D760AED90A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5449BFC-33D6-763B-CD19-4157A00DAEAA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137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9D8BA-13E7-F087-2F83-7D64F844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2CD750EF-7D4E-301D-2013-D1C37149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F441203B-42D5-5C8A-BFB3-59B8B3DB53E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5BDE818-6668-354A-42AC-DF5EC1DCA8B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562E65F-0D87-19EC-7F9F-EADFAD31899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4EF391F-9DE9-3E0B-C552-259F3ED8FA5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C19D90FA-418D-EFFD-BC47-9BFB2E66638B}"/>
              </a:ext>
            </a:extLst>
          </p:cNvPr>
          <p:cNvSpPr/>
          <p:nvPr/>
        </p:nvSpPr>
        <p:spPr>
          <a:xfrm>
            <a:off x="7010400" y="2351819"/>
            <a:ext cx="2133599" cy="3869385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EC5D1FE-1A0D-449A-56A8-5C5B04628C3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3777B2-6185-7118-D24F-4C3DAB44A7F3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6BD9744-B38B-CA4C-3E3F-3F85D06CEFA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CF8622F0-B150-5A2C-96E0-B0BA19C05E3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7C4596B0-8262-A400-84D3-35978E3C8F29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BEA9055-9B75-1685-C4E3-750A13CF454E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16"/>
            </a:pPr>
            <a:r>
              <a:rPr lang="en-MY" sz="3000" b="1" dirty="0" err="1"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 &amp; </a:t>
            </a:r>
            <a:r>
              <a:rPr lang="en-MY" sz="3000" b="1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endParaRPr lang="en-MY" sz="3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MY" sz="3000" b="1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16.1)	Sila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jawab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setiap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soalan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3D794EF0-8DB3-6D91-F117-7271E01E8DD2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513DE5E-DA6A-2E1B-B6D6-323AE4A8B0C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429C14C-2E6B-00D1-240D-52A7BCF18672}"/>
              </a:ext>
            </a:extLst>
          </p:cNvPr>
          <p:cNvSpPr/>
          <p:nvPr/>
        </p:nvSpPr>
        <p:spPr>
          <a:xfrm>
            <a:off x="3885184" y="6255173"/>
            <a:ext cx="10531485" cy="2926927"/>
          </a:xfrm>
          <a:custGeom>
            <a:avLst/>
            <a:gdLst/>
            <a:ahLst/>
            <a:cxnLst/>
            <a:rect l="l" t="t" r="r" b="b"/>
            <a:pathLst>
              <a:path w="647785" h="167761">
                <a:moveTo>
                  <a:pt x="0" y="0"/>
                </a:moveTo>
                <a:lnTo>
                  <a:pt x="647785" y="0"/>
                </a:lnTo>
                <a:lnTo>
                  <a:pt x="647785" y="167761"/>
                </a:lnTo>
                <a:lnTo>
                  <a:pt x="0" y="16776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0" cap="sq">
            <a:solidFill>
              <a:srgbClr val="FF2E14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2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0963B-2489-9793-894D-B5C02EF2E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C2486D9-4B04-911A-9548-5C966EF01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3394" y="2594340"/>
            <a:ext cx="12521212" cy="651156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0B47EB1-8FCD-9D7D-67DF-D803C3BCDD83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09A218-5126-9945-7A55-DB39D6EE9F5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FA333A1-5ABF-A6D8-F076-E2FEE5492B9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0635752-F75E-5DF9-3D98-51DAF07F105C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CE98192-01BD-EC48-40B1-0E2842389069}"/>
              </a:ext>
            </a:extLst>
          </p:cNvPr>
          <p:cNvSpPr/>
          <p:nvPr/>
        </p:nvSpPr>
        <p:spPr>
          <a:xfrm>
            <a:off x="6324600" y="1714500"/>
            <a:ext cx="6248400" cy="468853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B49FF64-A18A-6682-B467-A1A4212D35F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00C2DA3-76A1-EFD9-9C33-E6EDE71106C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AD0B7BD-7588-03BD-4BE1-CE4CC6271EB3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1306353-8167-D690-2811-BC5877DF0123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5476A6C-B487-9B27-9D07-62FC6D5478B4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74EF5C6-A7B4-67AB-EAF6-6D77770C5CF0}"/>
              </a:ext>
            </a:extLst>
          </p:cNvPr>
          <p:cNvSpPr/>
          <p:nvPr/>
        </p:nvSpPr>
        <p:spPr>
          <a:xfrm>
            <a:off x="1028699" y="1028700"/>
            <a:ext cx="14510385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83B23C1-2F72-C112-BD5A-2D0046A69581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	16.2)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“Hasil Carian”.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46C17B61-6AC3-23D1-51A4-353CE3E4CC0A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D815F37-1BA2-33DB-046A-642710F89D6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E7D97E0-8A8A-678D-4D7E-B46D5A94E436}"/>
              </a:ext>
            </a:extLst>
          </p:cNvPr>
          <p:cNvGrpSpPr/>
          <p:nvPr/>
        </p:nvGrpSpPr>
        <p:grpSpPr>
          <a:xfrm>
            <a:off x="12573000" y="6411531"/>
            <a:ext cx="1752600" cy="636969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8B3053D-F89C-CDEB-96A5-FCDE8857C074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51477C6-DDC8-DCE1-C671-460462BCF746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995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5808573"/>
            <a:ext cx="16230600" cy="3602127"/>
            <a:chOff x="0" y="0"/>
            <a:chExt cx="21640800" cy="48028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802835"/>
            </a:xfrm>
            <a:custGeom>
              <a:avLst/>
              <a:gdLst/>
              <a:ahLst/>
              <a:cxnLst/>
              <a:rect l="l" t="t" r="r" b="b"/>
              <a:pathLst>
                <a:path w="21640800" h="4802835">
                  <a:moveTo>
                    <a:pt x="0" y="0"/>
                  </a:moveTo>
                  <a:lnTo>
                    <a:pt x="21640800" y="0"/>
                  </a:lnTo>
                  <a:lnTo>
                    <a:pt x="21640800" y="4802835"/>
                  </a:lnTo>
                  <a:lnTo>
                    <a:pt x="0" y="48028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04800"/>
              <a:ext cx="21640800" cy="51076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99"/>
                </a:lnSpc>
              </a:pP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Maklumat </a:t>
              </a:r>
              <a:r>
                <a:rPr lang="en-US" sz="3599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Lanjut</a:t>
              </a: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dan </a:t>
              </a:r>
              <a:r>
                <a:rPr lang="en-US" sz="3599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Bantuan</a:t>
              </a: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Portal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rasmi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MANFAAT MADANI. </a:t>
              </a:r>
            </a:p>
            <a:p>
              <a:pPr algn="ctr">
                <a:lnSpc>
                  <a:spcPts val="7199"/>
                </a:lnSpc>
              </a:pP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  <a:hlinkClick r:id="rId2"/>
                </a:rPr>
                <a:t>https://manfaat.mof.gov.my/</a:t>
              </a:r>
              <a:r>
                <a:rPr lang="en-MY" sz="3600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endParaRPr lang="en-US" sz="3599" spc="33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endParaRPr>
            </a:p>
          </p:txBody>
        </p:sp>
      </p:grpSp>
      <p:sp>
        <p:nvSpPr>
          <p:cNvPr id="13" name="Freeform 13" descr="Daily calendar with solid fill"/>
          <p:cNvSpPr/>
          <p:nvPr/>
        </p:nvSpPr>
        <p:spPr>
          <a:xfrm>
            <a:off x="8528339" y="2989578"/>
            <a:ext cx="1020660" cy="102066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724400" y="7527574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1028700" y="3640705"/>
            <a:ext cx="16230600" cy="1915019"/>
            <a:chOff x="0" y="-441911"/>
            <a:chExt cx="21640800" cy="25533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640800" cy="2111449"/>
            </a:xfrm>
            <a:custGeom>
              <a:avLst/>
              <a:gdLst/>
              <a:ahLst/>
              <a:cxnLst/>
              <a:rect l="l" t="t" r="r" b="b"/>
              <a:pathLst>
                <a:path w="21640800" h="2111449">
                  <a:moveTo>
                    <a:pt x="0" y="0"/>
                  </a:moveTo>
                  <a:lnTo>
                    <a:pt x="21640800" y="0"/>
                  </a:lnTo>
                  <a:lnTo>
                    <a:pt x="21640800" y="2111449"/>
                  </a:lnTo>
                  <a:lnTo>
                    <a:pt x="0" y="2111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41911"/>
              <a:ext cx="21640800" cy="2416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endParaRPr lang="en-MY" sz="36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ctr"/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Tarikh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permohonan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tempoh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program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berbeza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mengikut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inisiatif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algn="ctr"/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terkini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mengenai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tarikh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penting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boleh </a:t>
              </a:r>
              <a:r>
                <a:rPr lang="en-MY" sz="36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didapati</a:t>
              </a:r>
              <a:r>
                <a:rPr lang="en-MY" sz="36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di portal.</a:t>
              </a:r>
            </a:p>
          </p:txBody>
        </p:sp>
      </p:grp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699" y="2992065"/>
            <a:ext cx="16230600" cy="3317899"/>
            <a:chOff x="0" y="0"/>
            <a:chExt cx="21640800" cy="44238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423865"/>
            </a:xfrm>
            <a:custGeom>
              <a:avLst/>
              <a:gdLst/>
              <a:ahLst/>
              <a:cxnLst/>
              <a:rect l="l" t="t" r="r" b="b"/>
              <a:pathLst>
                <a:path w="21640800" h="4423865">
                  <a:moveTo>
                    <a:pt x="0" y="0"/>
                  </a:moveTo>
                  <a:lnTo>
                    <a:pt x="21640800" y="0"/>
                  </a:lnTo>
                  <a:lnTo>
                    <a:pt x="21640800" y="4423865"/>
                  </a:lnTo>
                  <a:lnTo>
                    <a:pt x="0" y="4423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21640800" cy="44143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Portal Manfaat MADANI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memudahkan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rakyat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mengakses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bantuan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dan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sokongan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kerajaan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 </a:t>
              </a:r>
            </a:p>
            <a:p>
              <a:pPr marL="155575"/>
              <a:endPara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727075" indent="-571500">
                <a:buFont typeface="Arial" panose="020B0604020202020204" pitchFamily="34" charset="0"/>
                <a:buChar char="•"/>
              </a:pP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Layari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laman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web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rasmi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untuk info </a:t>
              </a:r>
              <a:r>
                <a:rPr lang="en-MY" sz="4000" dirty="0" err="1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terkini</a:t>
              </a:r>
              <a:r>
                <a:rPr lang="en-MY" sz="4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C72E00-F906-1E77-A7E2-A034A2C6A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3163272"/>
            <a:ext cx="1581233" cy="1656523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F01CCE-9956-28D6-B408-ECA56385C428}"/>
              </a:ext>
            </a:extLst>
          </p:cNvPr>
          <p:cNvSpPr/>
          <p:nvPr/>
        </p:nvSpPr>
        <p:spPr>
          <a:xfrm>
            <a:off x="3124200" y="3166737"/>
            <a:ext cx="14135097" cy="1656525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Portal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Manfaat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MADANI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ialah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pusat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sehenti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rakyat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mendapatkan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D5FCC9-ED06-B87D-AE33-72074E40E246}"/>
              </a:ext>
            </a:extLst>
          </p:cNvPr>
          <p:cNvSpPr/>
          <p:nvPr/>
        </p:nvSpPr>
        <p:spPr>
          <a:xfrm>
            <a:off x="3124198" y="5185185"/>
            <a:ext cx="14135097" cy="1656525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memastikan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ketelusan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memudahkan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akses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kepada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mempercepatkan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penyampaian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624E394-BF64-9994-6C20-F614D847A61F}"/>
              </a:ext>
            </a:extLst>
          </p:cNvPr>
          <p:cNvSpPr/>
          <p:nvPr/>
        </p:nvSpPr>
        <p:spPr>
          <a:xfrm>
            <a:off x="3124198" y="7203632"/>
            <a:ext cx="14135097" cy="1654455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Portal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juga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rakyat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menyemak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kelayakan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memohon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857DC7-820B-514E-89B4-23D413B82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8" y="5184130"/>
            <a:ext cx="1581229" cy="1656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B286DF-2140-52D4-B3C3-8030BD2901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7" y="7203632"/>
            <a:ext cx="1581229" cy="16565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 Penerima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0DC36E4-08F1-636B-05B4-D04F004D123F}"/>
              </a:ext>
            </a:extLst>
          </p:cNvPr>
          <p:cNvSpPr/>
          <p:nvPr/>
        </p:nvSpPr>
        <p:spPr>
          <a:xfrm>
            <a:off x="1295399" y="6363625"/>
            <a:ext cx="4800332" cy="1619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keluarga</a:t>
            </a: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8D6CEFC-8112-FC9B-8AC2-ADDA2B2373CE}"/>
              </a:ext>
            </a:extLst>
          </p:cNvPr>
          <p:cNvSpPr/>
          <p:nvPr/>
        </p:nvSpPr>
        <p:spPr>
          <a:xfrm>
            <a:off x="6877182" y="6377579"/>
            <a:ext cx="4800332" cy="1619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35FAB0C-A84C-00C2-C9A4-674CA48F7665}"/>
              </a:ext>
            </a:extLst>
          </p:cNvPr>
          <p:cNvSpPr/>
          <p:nvPr/>
        </p:nvSpPr>
        <p:spPr>
          <a:xfrm>
            <a:off x="12458966" y="6377579"/>
            <a:ext cx="4800332" cy="16059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endParaRPr lang="en-MY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7038E6A-BDC4-0351-CB3D-0CCC04D20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404" y="3798838"/>
            <a:ext cx="2285455" cy="22854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1E01A8-719B-140D-F7BA-79978BBCB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20" y="3793630"/>
            <a:ext cx="2285455" cy="22854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44CD48-1AF0-94DC-60B1-F32751B0B36E}"/>
              </a:ext>
            </a:extLst>
          </p:cNvPr>
          <p:cNvGrpSpPr/>
          <p:nvPr/>
        </p:nvGrpSpPr>
        <p:grpSpPr>
          <a:xfrm>
            <a:off x="1434484" y="3793630"/>
            <a:ext cx="4522162" cy="2285455"/>
            <a:chOff x="1202751" y="3793630"/>
            <a:chExt cx="4522162" cy="228545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126EF52-65F9-D78D-8A80-42EECEBB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751" y="3793630"/>
              <a:ext cx="2285455" cy="228545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1EEDCD3-DA23-47B6-1D48-49241329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458" y="3793630"/>
              <a:ext cx="2285455" cy="2285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54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MANFAAT MADANI (</a:t>
              </a:r>
              <a:r>
                <a:rPr lang="en-US" sz="54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Individu</a:t>
              </a:r>
              <a:r>
                <a:rPr lang="en-US" sz="54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54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Keluarga</a:t>
              </a:r>
              <a:r>
                <a:rPr lang="en-US" sz="54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)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8FA941E-611E-5BC2-B73A-BDC9DFD4813E}"/>
              </a:ext>
            </a:extLst>
          </p:cNvPr>
          <p:cNvSpPr/>
          <p:nvPr/>
        </p:nvSpPr>
        <p:spPr>
          <a:xfrm>
            <a:off x="1028700" y="4917252"/>
            <a:ext cx="3614021" cy="977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Sara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Hidup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F342FC6-113D-2991-C7FC-4E1BDA392C10}"/>
              </a:ext>
            </a:extLst>
          </p:cNvPr>
          <p:cNvSpPr/>
          <p:nvPr/>
        </p:nvSpPr>
        <p:spPr>
          <a:xfrm>
            <a:off x="5231051" y="4927728"/>
            <a:ext cx="3614021" cy="977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Kesihatan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1ED66D-0E4C-EB2E-6525-4CE586BA0F13}"/>
              </a:ext>
            </a:extLst>
          </p:cNvPr>
          <p:cNvSpPr/>
          <p:nvPr/>
        </p:nvSpPr>
        <p:spPr>
          <a:xfrm>
            <a:off x="9433402" y="4927728"/>
            <a:ext cx="3614021" cy="977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1BA4CCC-BA9B-0BFE-FC9E-1C131D83C1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2499" y="3024651"/>
            <a:ext cx="1715826" cy="17158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E689F36-FE76-4ADA-CC0A-8F509FFDA0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148" y="3024651"/>
            <a:ext cx="1715826" cy="17158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4323CF2-D229-DE90-9DAC-E7E2B072EC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797" y="3024647"/>
            <a:ext cx="1715826" cy="1715826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AF73E4-4180-448D-6CE6-15DA4EA1DC76}"/>
              </a:ext>
            </a:extLst>
          </p:cNvPr>
          <p:cNvSpPr/>
          <p:nvPr/>
        </p:nvSpPr>
        <p:spPr>
          <a:xfrm>
            <a:off x="13635752" y="4927726"/>
            <a:ext cx="3614022" cy="977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Perumahan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383A78-B23D-2279-B9B5-0D291972E5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4850" y="3024649"/>
            <a:ext cx="1715826" cy="171582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D24D6F8-EF9F-E2B0-A5F6-775491CF3DDB}"/>
              </a:ext>
            </a:extLst>
          </p:cNvPr>
          <p:cNvSpPr/>
          <p:nvPr/>
        </p:nvSpPr>
        <p:spPr>
          <a:xfrm>
            <a:off x="1028700" y="8144356"/>
            <a:ext cx="3614021" cy="977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Pendidikan dan Latihan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16269E8-6741-6FE0-66CC-670CD96A4607}"/>
              </a:ext>
            </a:extLst>
          </p:cNvPr>
          <p:cNvSpPr/>
          <p:nvPr/>
        </p:nvSpPr>
        <p:spPr>
          <a:xfrm>
            <a:off x="5231051" y="8154832"/>
            <a:ext cx="3614021" cy="977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Penjagaan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Anak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59341C-0587-2B3E-5A75-888E065328A6}"/>
              </a:ext>
            </a:extLst>
          </p:cNvPr>
          <p:cNvSpPr/>
          <p:nvPr/>
        </p:nvSpPr>
        <p:spPr>
          <a:xfrm>
            <a:off x="9433403" y="8154832"/>
            <a:ext cx="3614021" cy="977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Orang Kurang Upaya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3CAE0A-1753-DE68-2307-3DED8D4DBF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2501" y="6257054"/>
            <a:ext cx="1715824" cy="17158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F9BB95-D61C-D17A-C1CF-9827D1ADC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10697"/>
          <a:stretch/>
        </p:blipFill>
        <p:spPr>
          <a:xfrm>
            <a:off x="5948602" y="6253337"/>
            <a:ext cx="2178919" cy="17473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72D264-7C19-7716-DBD2-3DFCA8022F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334" y="6250124"/>
            <a:ext cx="1722752" cy="1722752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B13B3C8-13DD-3FA8-C237-B74CEA48463C}"/>
              </a:ext>
            </a:extLst>
          </p:cNvPr>
          <p:cNvSpPr/>
          <p:nvPr/>
        </p:nvSpPr>
        <p:spPr>
          <a:xfrm>
            <a:off x="13635749" y="8154830"/>
            <a:ext cx="3614022" cy="977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Warga</a:t>
            </a:r>
            <a:r>
              <a:rPr lang="en-MY" sz="2800" dirty="0"/>
              <a:t> 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Emas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9556D8-E927-F4F6-9DEA-EDA3129181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9617" y="6263211"/>
            <a:ext cx="1706286" cy="1706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D9808-B118-E1F3-A3A0-C48FEEB28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38DE979-8BF6-F69B-F942-F472ED33DA2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F03672-20A5-668C-FE55-A758F6E1A46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886B912-36D7-39F6-3DD9-2A0BB4D8BCD5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D48E9D7-9CCC-B5FF-8C8D-57596E5214B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C642EDF-A0D8-3B31-802E-AE346FCE7B36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081424D-9AC6-55A6-E6AE-F46A39A5DD43}"/>
              </a:ext>
            </a:extLst>
          </p:cNvPr>
          <p:cNvSpPr/>
          <p:nvPr/>
        </p:nvSpPr>
        <p:spPr>
          <a:xfrm>
            <a:off x="1019174" y="820821"/>
            <a:ext cx="16230600" cy="1982724"/>
          </a:xfrm>
          <a:custGeom>
            <a:avLst/>
            <a:gdLst/>
            <a:ahLst/>
            <a:cxnLst/>
            <a:rect l="l" t="t" r="r" b="b"/>
            <a:pathLst>
              <a:path w="21640800" h="2643632">
                <a:moveTo>
                  <a:pt x="0" y="0"/>
                </a:moveTo>
                <a:lnTo>
                  <a:pt x="21640800" y="0"/>
                </a:lnTo>
                <a:lnTo>
                  <a:pt x="21640800" y="2643632"/>
                </a:lnTo>
                <a:lnTo>
                  <a:pt x="0" y="26436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47F5BF5-EE21-2AB4-55EA-F9A2990FD715}"/>
              </a:ext>
            </a:extLst>
          </p:cNvPr>
          <p:cNvSpPr txBox="1"/>
          <p:nvPr/>
        </p:nvSpPr>
        <p:spPr>
          <a:xfrm>
            <a:off x="1019174" y="935121"/>
            <a:ext cx="16230600" cy="1868424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l">
              <a:lnSpc>
                <a:spcPts val="9180"/>
              </a:lnSpc>
              <a:spcBef>
                <a:spcPct val="0"/>
              </a:spcBef>
            </a:pPr>
            <a:r>
              <a:rPr lang="en-US" sz="54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MANFAAT MADANI (</a:t>
            </a:r>
            <a:r>
              <a:rPr lang="en-US" sz="5400" b="1" u="none" strike="noStrike" spc="-12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Perniagaan</a:t>
            </a:r>
            <a:r>
              <a:rPr lang="en-US" sz="54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dan </a:t>
            </a:r>
            <a:r>
              <a:rPr lang="en-US" sz="5400" b="1" u="none" strike="noStrike" spc="-12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Majikan</a:t>
            </a:r>
            <a:r>
              <a:rPr lang="en-US" sz="54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)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F628064-A543-601C-47E2-27CB10AF753F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D7A8E72-D14A-572C-A557-DCA6B2B09C4B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436C42E-78CF-83C2-DC64-8D8E753B89E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AB4AA740-1257-C3C2-5467-E61AA8926C3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3A8C1911-6429-6E11-41F0-F28F778197D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6C89B5A4-B0D0-AEAA-AC29-1B03AD19BE51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7108B22-8307-3202-0AD8-0FB1BAAAE33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DEEB188-928D-1D63-2FEF-457B413DF5E9}"/>
              </a:ext>
            </a:extLst>
          </p:cNvPr>
          <p:cNvSpPr/>
          <p:nvPr/>
        </p:nvSpPr>
        <p:spPr>
          <a:xfrm>
            <a:off x="1019174" y="4923873"/>
            <a:ext cx="3616144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Pembiayaan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5435FA4-5CB1-7735-47BC-6A9756C188F7}"/>
              </a:ext>
            </a:extLst>
          </p:cNvPr>
          <p:cNvSpPr/>
          <p:nvPr/>
        </p:nvSpPr>
        <p:spPr>
          <a:xfrm>
            <a:off x="5223993" y="4934358"/>
            <a:ext cx="3616144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Akses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Pasaran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CE96A21-B35E-EE03-47DB-D43E099D9669}"/>
              </a:ext>
            </a:extLst>
          </p:cNvPr>
          <p:cNvSpPr/>
          <p:nvPr/>
        </p:nvSpPr>
        <p:spPr>
          <a:xfrm>
            <a:off x="9428812" y="4934358"/>
            <a:ext cx="3616144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Pengambilan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Latihan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Pekerja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4F82D28-3654-8A1A-E756-CF38EA0CC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1450" y="3030273"/>
            <a:ext cx="1716834" cy="17168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7C60888-175E-B618-BD4E-4415AA92C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646" y="3036465"/>
            <a:ext cx="1716834" cy="171683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9C40B70-41D8-9868-287D-339E2E51FF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830" y="3037019"/>
            <a:ext cx="1716832" cy="171683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27EBC9-01CC-B8B9-8AFE-7CCABEA0DA0D}"/>
              </a:ext>
            </a:extLst>
          </p:cNvPr>
          <p:cNvSpPr/>
          <p:nvPr/>
        </p:nvSpPr>
        <p:spPr>
          <a:xfrm>
            <a:off x="13633630" y="4934358"/>
            <a:ext cx="3616144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Pendigitalan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6E66841-0D17-8D8C-47F1-CAB15ADCBF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6268" y="3030275"/>
            <a:ext cx="1716832" cy="171683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3AE8BC-CF03-53DD-025C-E09A1666F835}"/>
              </a:ext>
            </a:extLst>
          </p:cNvPr>
          <p:cNvSpPr/>
          <p:nvPr/>
        </p:nvSpPr>
        <p:spPr>
          <a:xfrm>
            <a:off x="1019174" y="8145342"/>
            <a:ext cx="3616144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Insentif</a:t>
            </a:r>
            <a:r>
              <a:rPr lang="en-MY" sz="2800" dirty="0"/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Cukai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4C1B8A-CD83-32BF-A182-86014BD7DD2D}"/>
              </a:ext>
            </a:extLst>
          </p:cNvPr>
          <p:cNvSpPr/>
          <p:nvPr/>
        </p:nvSpPr>
        <p:spPr>
          <a:xfrm>
            <a:off x="5223993" y="8155824"/>
            <a:ext cx="3616144" cy="978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Pelaburan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826D97-0BF5-2F27-2A31-27482FBA2728}"/>
              </a:ext>
            </a:extLst>
          </p:cNvPr>
          <p:cNvSpPr/>
          <p:nvPr/>
        </p:nvSpPr>
        <p:spPr>
          <a:xfrm>
            <a:off x="9428812" y="8155824"/>
            <a:ext cx="3616144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Kemudahan</a:t>
            </a:r>
            <a:r>
              <a:rPr lang="en-MY" sz="2800" dirty="0"/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Infrastruktur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5C1B59-8312-660C-BFF8-C5600ACC10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8467" y="6265884"/>
            <a:ext cx="1716834" cy="1716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615031-3E16-4865-84A8-26BB1912E51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648" y="6269520"/>
            <a:ext cx="1716834" cy="1716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0CCB4-C0AC-7F5A-20A5-DE80277A7F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830" y="6269523"/>
            <a:ext cx="1716832" cy="171683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63A323-4348-E516-FF0C-A4B68A7826D4}"/>
              </a:ext>
            </a:extLst>
          </p:cNvPr>
          <p:cNvSpPr/>
          <p:nvPr/>
        </p:nvSpPr>
        <p:spPr>
          <a:xfrm>
            <a:off x="13633627" y="8155822"/>
            <a:ext cx="3616144" cy="978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Bimbingan</a:t>
            </a:r>
            <a:r>
              <a:rPr lang="en-MY" sz="2000" dirty="0">
                <a:latin typeface="Poppins" panose="00000500000000000000" pitchFamily="2" charset="0"/>
                <a:cs typeface="Poppins" panose="00000500000000000000" pitchFamily="2" charset="0"/>
              </a:rPr>
              <a:t> dan Latihan </a:t>
            </a:r>
            <a:r>
              <a:rPr lang="en-MY" sz="2000" dirty="0" err="1">
                <a:latin typeface="Poppins" panose="00000500000000000000" pitchFamily="2" charset="0"/>
                <a:cs typeface="Poppins" panose="00000500000000000000" pitchFamily="2" charset="0"/>
              </a:rPr>
              <a:t>Keusahawanan</a:t>
            </a:r>
            <a:endParaRPr lang="en-MY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30664-CF37-8301-F262-87ACF25D6F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3283" y="6262021"/>
            <a:ext cx="1716832" cy="17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7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54C46-4365-03A1-A43E-59A1838B3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EC694C-2A02-BD64-3EF4-55210D5F184D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C8DEC2-1EB6-9907-4B31-C5F20B2F15DE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9551057-F53F-F129-946C-BB7193DA3EFD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6AEEEAD-DD55-D02D-10C5-75610C71031B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EAD42EEA-1497-7AF1-D654-E653271680EB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BE65FE9-0BBF-CF03-F7AF-9DCBF1E6324D}"/>
              </a:ext>
            </a:extLst>
          </p:cNvPr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0C92127-11E6-DE6F-1367-E98883656D4C}"/>
                </a:ext>
              </a:extLst>
            </p:cNvPr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DAC7077-36FD-7565-DB4F-B700FFB69887}"/>
                </a:ext>
              </a:extLst>
            </p:cNvPr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54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MANFAAT MADANI (</a:t>
              </a:r>
              <a:r>
                <a:rPr lang="en-US" sz="54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Perniagaan</a:t>
              </a:r>
              <a:r>
                <a:rPr lang="en-US" sz="54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54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Majikan</a:t>
              </a:r>
              <a:r>
                <a:rPr lang="en-US" sz="54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)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740E4C3-D734-5870-C4C0-B2DC2F924D63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9EF55C1-5E9A-2FEA-BF68-9197CB301EC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7E85655-2E0C-7532-4712-9BB31A68507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D62B6650-9784-1475-5D0B-A472B28F77E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9D8E36FE-11A3-DD09-3190-913777ADFC38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>
            <a:extLst>
              <a:ext uri="{FF2B5EF4-FFF2-40B4-BE49-F238E27FC236}">
                <a16:creationId xmlns:a16="http://schemas.microsoft.com/office/drawing/2014/main" id="{BA1C193C-A486-20CA-0D26-38815C63CD4E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3A048708-32F4-03A9-E57B-087749FC48F4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F0D963F-AFE1-F5FA-0EDF-7E9E0A6E8313}"/>
              </a:ext>
            </a:extLst>
          </p:cNvPr>
          <p:cNvSpPr/>
          <p:nvPr/>
        </p:nvSpPr>
        <p:spPr>
          <a:xfrm>
            <a:off x="1019174" y="4916603"/>
            <a:ext cx="3618266" cy="9784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Pembangunan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89E7D-E48B-92A5-D1F6-6C70FBED6BE7}"/>
              </a:ext>
            </a:extLst>
          </p:cNvPr>
          <p:cNvSpPr/>
          <p:nvPr/>
        </p:nvSpPr>
        <p:spPr>
          <a:xfrm>
            <a:off x="5226461" y="4927091"/>
            <a:ext cx="3618266" cy="9784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Infrastruktur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Kemudahan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822422-B180-70FD-C6E5-0FE7C36C7529}"/>
              </a:ext>
            </a:extLst>
          </p:cNvPr>
          <p:cNvSpPr/>
          <p:nvPr/>
        </p:nvSpPr>
        <p:spPr>
          <a:xfrm>
            <a:off x="9433748" y="4927090"/>
            <a:ext cx="3618266" cy="9784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NGO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Kesukarelawan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B7AFB28-D93E-6EA0-05BC-A05A45CA6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960" y="3021997"/>
            <a:ext cx="1717842" cy="17178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C1FF0F-E44A-B862-ACBA-40907E7124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673" y="3012965"/>
            <a:ext cx="1717842" cy="17178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62C0B1D-6D37-AF2C-49CB-DF8D6E8C1A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388" y="3016430"/>
            <a:ext cx="1717839" cy="1717840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B5E073C-8BE1-C3F6-E5F0-2B466DDE8BE2}"/>
              </a:ext>
            </a:extLst>
          </p:cNvPr>
          <p:cNvSpPr/>
          <p:nvPr/>
        </p:nvSpPr>
        <p:spPr>
          <a:xfrm>
            <a:off x="13641033" y="4916604"/>
            <a:ext cx="3618267" cy="9888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Pembangunan ESG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1DE7ACC-1ABC-41EE-71D1-C483D8D6E5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246" y="3021999"/>
            <a:ext cx="1717840" cy="171784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39751A9-2CD3-FE4D-4D50-D902DC40EC5E}"/>
              </a:ext>
            </a:extLst>
          </p:cNvPr>
          <p:cNvSpPr/>
          <p:nvPr/>
        </p:nvSpPr>
        <p:spPr>
          <a:xfrm>
            <a:off x="1019174" y="8158458"/>
            <a:ext cx="3618266" cy="9784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ED8ACBA-16C5-1B17-04A1-AF3F36AAF5F3}"/>
              </a:ext>
            </a:extLst>
          </p:cNvPr>
          <p:cNvSpPr/>
          <p:nvPr/>
        </p:nvSpPr>
        <p:spPr>
          <a:xfrm>
            <a:off x="5226461" y="8168946"/>
            <a:ext cx="3618266" cy="9784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Syiar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Islam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E3E3E66-D2F1-8055-FC39-687A33FF7082}"/>
              </a:ext>
            </a:extLst>
          </p:cNvPr>
          <p:cNvSpPr/>
          <p:nvPr/>
        </p:nvSpPr>
        <p:spPr>
          <a:xfrm>
            <a:off x="9433748" y="8168946"/>
            <a:ext cx="3618266" cy="9609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Belia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Sukan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810F36-AB54-A49E-C5BC-6165599D3F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960" y="6286500"/>
            <a:ext cx="1717842" cy="17178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7595B2-FC23-6B89-A297-764096BB2F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673" y="6286500"/>
            <a:ext cx="1717842" cy="17178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C94B247-6446-3B76-A7FF-F9849E3279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9388" y="6286502"/>
            <a:ext cx="1717839" cy="171784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97B971-BA59-4AA0-CABA-8CC602B62993}"/>
              </a:ext>
            </a:extLst>
          </p:cNvPr>
          <p:cNvSpPr/>
          <p:nvPr/>
        </p:nvSpPr>
        <p:spPr>
          <a:xfrm>
            <a:off x="13641030" y="8168944"/>
            <a:ext cx="3618267" cy="9784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Pelancongan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Kreatif</a:t>
            </a:r>
            <a:endParaRPr lang="en-MY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33C497F-35A6-0AFA-4D1C-1973511047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243" y="6286500"/>
            <a:ext cx="1717840" cy="17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950711"/>
            <a:ext cx="16230600" cy="1449589"/>
            <a:chOff x="0" y="0"/>
            <a:chExt cx="21640800" cy="193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932785"/>
            </a:xfrm>
            <a:custGeom>
              <a:avLst/>
              <a:gdLst/>
              <a:ahLst/>
              <a:cxnLst/>
              <a:rect l="l" t="t" r="r" b="b"/>
              <a:pathLst>
                <a:path w="21640800" h="1932785">
                  <a:moveTo>
                    <a:pt x="0" y="0"/>
                  </a:moveTo>
                  <a:lnTo>
                    <a:pt x="21640800" y="0"/>
                  </a:lnTo>
                  <a:lnTo>
                    <a:pt x="21640800" y="1932785"/>
                  </a:lnTo>
                  <a:lnTo>
                    <a:pt x="0" y="1932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21640800" cy="18184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6732"/>
                </a:lnSpc>
                <a:spcBef>
                  <a:spcPct val="0"/>
                </a:spcBef>
              </a:pPr>
              <a:r>
                <a:rPr lang="en-US" sz="66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6600" b="1" u="none" strike="noStrike" spc="-95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Menyemak</a:t>
              </a:r>
              <a:endParaRPr lang="en-US" sz="6600" b="1" u="none" strike="noStrike" spc="-9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04E8AC-8D21-E8DE-A3E2-4776CECCAFA1}"/>
              </a:ext>
            </a:extLst>
          </p:cNvPr>
          <p:cNvSpPr txBox="1">
            <a:spLocks/>
          </p:cNvSpPr>
          <p:nvPr/>
        </p:nvSpPr>
        <p:spPr>
          <a:xfrm>
            <a:off x="1028699" y="2872740"/>
            <a:ext cx="16230599" cy="6492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portal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dirty="0">
                <a:solidFill>
                  <a:srgbClr val="2998E3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https://manfaat.mof.gov.my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0" indent="0">
              <a:buNone/>
            </a:pPr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Pilih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kategori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bersesuaian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Individu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Keluarga</a:t>
            </a:r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Majikan</a:t>
            </a:r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Komuniti</a:t>
            </a:r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>
              <a:buNone/>
            </a:pPr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Teliti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senarai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tersedia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pada program yang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diminati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lanjut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Ikuti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arahan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disediakan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setiap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program.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BB9DF5A-EC73-C26D-39D1-C4AA64437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6305" y="7442586"/>
            <a:ext cx="1968114" cy="19681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6F7B6D06-E954-6131-9EA3-29E2709B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705100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981201" y="2500031"/>
            <a:ext cx="1905000" cy="438757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Layari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MY" sz="3200" dirty="0">
                <a:solidFill>
                  <a:srgbClr val="2998E3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https://manfaat.mof.gov.my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‘Mula Di Sini’.</a:t>
            </a:r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3886200" y="6896099"/>
            <a:ext cx="2910470" cy="890869"/>
            <a:chOff x="0" y="0"/>
            <a:chExt cx="647785" cy="1677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446</Words>
  <Application>Microsoft Macintosh PowerPoint</Application>
  <PresentationFormat>Custom</PresentationFormat>
  <Paragraphs>86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Poppins Bold</vt:lpstr>
      <vt:lpstr>Calibri</vt:lpstr>
      <vt:lpstr>Wingdings</vt:lpstr>
      <vt:lpstr>League Spartan</vt:lpstr>
      <vt:lpstr>Courier New</vt:lpstr>
      <vt:lpstr>Poppins Light</vt:lpstr>
      <vt:lpstr>Poppins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12</cp:revision>
  <dcterms:created xsi:type="dcterms:W3CDTF">2006-08-16T00:00:00Z</dcterms:created>
  <dcterms:modified xsi:type="dcterms:W3CDTF">2025-04-23T04:23:58Z</dcterms:modified>
  <dc:identifier>DAGe2nMcNhU</dc:identifier>
</cp:coreProperties>
</file>